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83" r:id="rId1"/>
  </p:sldMasterIdLst>
  <p:notesMasterIdLst>
    <p:notesMasterId r:id="rId17"/>
  </p:notesMasterIdLst>
  <p:sldIdLst>
    <p:sldId id="256" r:id="rId2"/>
    <p:sldId id="267" r:id="rId3"/>
    <p:sldId id="257" r:id="rId4"/>
    <p:sldId id="339" r:id="rId5"/>
    <p:sldId id="340" r:id="rId6"/>
    <p:sldId id="341" r:id="rId7"/>
    <p:sldId id="342" r:id="rId8"/>
    <p:sldId id="343" r:id="rId9"/>
    <p:sldId id="320" r:id="rId10"/>
    <p:sldId id="344" r:id="rId11"/>
    <p:sldId id="345" r:id="rId12"/>
    <p:sldId id="348" r:id="rId13"/>
    <p:sldId id="349" r:id="rId14"/>
    <p:sldId id="350" r:id="rId15"/>
    <p:sldId id="323" r:id="rId16"/>
  </p:sldIdLst>
  <p:sldSz cx="9144000" cy="5143500" type="screen16x9"/>
  <p:notesSz cx="6858000" cy="9144000"/>
  <p:embeddedFontLst>
    <p:embeddedFont>
      <p:font typeface="Cabin" panose="020B0604020202020204" charset="0"/>
      <p:regular r:id="rId18"/>
      <p:bold r:id="rId19"/>
      <p:italic r:id="rId20"/>
      <p:boldItalic r:id="rId21"/>
    </p:embeddedFont>
    <p:embeddedFont>
      <p:font typeface="Nunito Light" pitchFamily="2" charset="0"/>
      <p:regular r:id="rId22"/>
    </p:embeddedFont>
    <p:embeddedFont>
      <p:font typeface="Sora" panose="020B0604020202020204" charset="0"/>
      <p:regular r:id="rId23"/>
      <p:bold r:id="rId2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B800A21F-8F5B-47FA-8C46-D781DD0695BC}">
  <a:tblStyle styleId="{B800A21F-8F5B-47FA-8C46-D781DD0695BC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8" d="100"/>
          <a:sy n="98" d="100"/>
        </p:scale>
        <p:origin x="946" y="8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3" name="Google Shape;653;g4dfce81f19_0_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4" name="Google Shape;654;g4dfce81f19_0_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2512683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373731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5587273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3733214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4761604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126646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5" name="Google Shape;895;g54dda1946d_6_3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6" name="Google Shape;896;g54dda1946d_6_37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433719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453051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739823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811028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30615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181063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oogle Shape;9;p2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>
            <a:off x="0" y="-5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713225" y="1306463"/>
            <a:ext cx="4955700" cy="149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4000"/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713225" y="3361250"/>
            <a:ext cx="4955700" cy="475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12" name="Google Shape;12;p2"/>
          <p:cNvSpPr>
            <a:spLocks noGrp="1"/>
          </p:cNvSpPr>
          <p:nvPr>
            <p:ph type="pic" idx="2"/>
          </p:nvPr>
        </p:nvSpPr>
        <p:spPr>
          <a:xfrm>
            <a:off x="5816100" y="988525"/>
            <a:ext cx="2614800" cy="3166500"/>
          </a:xfrm>
          <a:prstGeom prst="rect">
            <a:avLst/>
          </a:prstGeom>
          <a:noFill/>
          <a:ln>
            <a:noFill/>
          </a:ln>
          <a:effectLst>
            <a:outerShdw blurRad="200025" algn="bl" rotWithShape="0">
              <a:schemeClr val="accent1">
                <a:alpha val="70000"/>
              </a:schemeClr>
            </a:outerShdw>
          </a:effectLst>
        </p:spPr>
      </p:sp>
      <p:grpSp>
        <p:nvGrpSpPr>
          <p:cNvPr id="13" name="Google Shape;13;p2"/>
          <p:cNvGrpSpPr/>
          <p:nvPr/>
        </p:nvGrpSpPr>
        <p:grpSpPr>
          <a:xfrm>
            <a:off x="140632" y="-156769"/>
            <a:ext cx="9317589" cy="5305966"/>
            <a:chOff x="140632" y="-156769"/>
            <a:chExt cx="9317589" cy="5305966"/>
          </a:xfrm>
        </p:grpSpPr>
        <p:grpSp>
          <p:nvGrpSpPr>
            <p:cNvPr id="14" name="Google Shape;14;p2"/>
            <p:cNvGrpSpPr/>
            <p:nvPr/>
          </p:nvGrpSpPr>
          <p:grpSpPr>
            <a:xfrm>
              <a:off x="140632" y="4058790"/>
              <a:ext cx="940596" cy="1090406"/>
              <a:chOff x="2715175" y="2312475"/>
              <a:chExt cx="595050" cy="689825"/>
            </a:xfrm>
          </p:grpSpPr>
          <p:sp>
            <p:nvSpPr>
              <p:cNvPr id="15" name="Google Shape;15;p2"/>
              <p:cNvSpPr/>
              <p:nvPr/>
            </p:nvSpPr>
            <p:spPr>
              <a:xfrm>
                <a:off x="2715175" y="2312475"/>
                <a:ext cx="301775" cy="297975"/>
              </a:xfrm>
              <a:custGeom>
                <a:avLst/>
                <a:gdLst/>
                <a:ahLst/>
                <a:cxnLst/>
                <a:rect l="l" t="t" r="r" b="b"/>
                <a:pathLst>
                  <a:path w="12071" h="11919" extrusionOk="0">
                    <a:moveTo>
                      <a:pt x="116" y="0"/>
                    </a:moveTo>
                    <a:lnTo>
                      <a:pt x="116" y="0"/>
                    </a:lnTo>
                    <a:cubicBezTo>
                      <a:pt x="116" y="0"/>
                      <a:pt x="0" y="6477"/>
                      <a:pt x="2623" y="9849"/>
                    </a:cubicBezTo>
                    <a:cubicBezTo>
                      <a:pt x="3463" y="10932"/>
                      <a:pt x="5455" y="11918"/>
                      <a:pt x="7145" y="11918"/>
                    </a:cubicBezTo>
                    <a:cubicBezTo>
                      <a:pt x="8128" y="11918"/>
                      <a:pt x="9009" y="11584"/>
                      <a:pt x="9501" y="10741"/>
                    </a:cubicBezTo>
                    <a:cubicBezTo>
                      <a:pt x="11767" y="9813"/>
                      <a:pt x="12070" y="6102"/>
                      <a:pt x="10322" y="3854"/>
                    </a:cubicBezTo>
                    <a:cubicBezTo>
                      <a:pt x="7699" y="482"/>
                      <a:pt x="117" y="0"/>
                      <a:pt x="116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" name="Google Shape;16;p2"/>
              <p:cNvSpPr/>
              <p:nvPr/>
            </p:nvSpPr>
            <p:spPr>
              <a:xfrm>
                <a:off x="3038550" y="2411525"/>
                <a:ext cx="271675" cy="209575"/>
              </a:xfrm>
              <a:custGeom>
                <a:avLst/>
                <a:gdLst/>
                <a:ahLst/>
                <a:cxnLst/>
                <a:rect l="l" t="t" r="r" b="b"/>
                <a:pathLst>
                  <a:path w="10867" h="8383" extrusionOk="0">
                    <a:moveTo>
                      <a:pt x="7799" y="1"/>
                    </a:moveTo>
                    <a:cubicBezTo>
                      <a:pt x="5910" y="1"/>
                      <a:pt x="3591" y="271"/>
                      <a:pt x="2195" y="1409"/>
                    </a:cubicBezTo>
                    <a:cubicBezTo>
                      <a:pt x="420" y="2854"/>
                      <a:pt x="1" y="5807"/>
                      <a:pt x="1606" y="6940"/>
                    </a:cubicBezTo>
                    <a:cubicBezTo>
                      <a:pt x="1930" y="7978"/>
                      <a:pt x="3014" y="8382"/>
                      <a:pt x="4179" y="8382"/>
                    </a:cubicBezTo>
                    <a:cubicBezTo>
                      <a:pt x="5294" y="8382"/>
                      <a:pt x="6483" y="8012"/>
                      <a:pt x="7146" y="7475"/>
                    </a:cubicBezTo>
                    <a:cubicBezTo>
                      <a:pt x="9796" y="5307"/>
                      <a:pt x="10867" y="222"/>
                      <a:pt x="10867" y="222"/>
                    </a:cubicBezTo>
                    <a:cubicBezTo>
                      <a:pt x="10867" y="222"/>
                      <a:pt x="9509" y="1"/>
                      <a:pt x="7799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" name="Google Shape;17;p2"/>
              <p:cNvSpPr/>
              <p:nvPr/>
            </p:nvSpPr>
            <p:spPr>
              <a:xfrm>
                <a:off x="3007775" y="2468150"/>
                <a:ext cx="217700" cy="427050"/>
              </a:xfrm>
              <a:custGeom>
                <a:avLst/>
                <a:gdLst/>
                <a:ahLst/>
                <a:cxnLst/>
                <a:rect l="l" t="t" r="r" b="b"/>
                <a:pathLst>
                  <a:path w="8708" h="17082" extrusionOk="0">
                    <a:moveTo>
                      <a:pt x="8708" y="0"/>
                    </a:moveTo>
                    <a:cubicBezTo>
                      <a:pt x="447" y="2783"/>
                      <a:pt x="1" y="13828"/>
                      <a:pt x="134" y="16718"/>
                    </a:cubicBezTo>
                    <a:cubicBezTo>
                      <a:pt x="145" y="17018"/>
                      <a:pt x="305" y="17081"/>
                      <a:pt x="438" y="17081"/>
                    </a:cubicBezTo>
                    <a:cubicBezTo>
                      <a:pt x="534" y="17081"/>
                      <a:pt x="616" y="17048"/>
                      <a:pt x="616" y="17048"/>
                    </a:cubicBezTo>
                    <a:cubicBezTo>
                      <a:pt x="910" y="2856"/>
                      <a:pt x="8706" y="1"/>
                      <a:pt x="870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" name="Google Shape;18;p2"/>
              <p:cNvSpPr/>
              <p:nvPr/>
            </p:nvSpPr>
            <p:spPr>
              <a:xfrm>
                <a:off x="2808625" y="2448950"/>
                <a:ext cx="217475" cy="427050"/>
              </a:xfrm>
              <a:custGeom>
                <a:avLst/>
                <a:gdLst/>
                <a:ahLst/>
                <a:cxnLst/>
                <a:rect l="l" t="t" r="r" b="b"/>
                <a:pathLst>
                  <a:path w="8699" h="17082" extrusionOk="0">
                    <a:moveTo>
                      <a:pt x="0" y="1"/>
                    </a:moveTo>
                    <a:cubicBezTo>
                      <a:pt x="1" y="1"/>
                      <a:pt x="7788" y="2866"/>
                      <a:pt x="8083" y="17049"/>
                    </a:cubicBezTo>
                    <a:cubicBezTo>
                      <a:pt x="8083" y="17049"/>
                      <a:pt x="8164" y="17082"/>
                      <a:pt x="8261" y="17082"/>
                    </a:cubicBezTo>
                    <a:cubicBezTo>
                      <a:pt x="8395" y="17082"/>
                      <a:pt x="8558" y="17019"/>
                      <a:pt x="8573" y="16719"/>
                    </a:cubicBezTo>
                    <a:cubicBezTo>
                      <a:pt x="8698" y="13837"/>
                      <a:pt x="8252" y="2793"/>
                      <a:pt x="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9;p2"/>
              <p:cNvSpPr/>
              <p:nvPr/>
            </p:nvSpPr>
            <p:spPr>
              <a:xfrm>
                <a:off x="2871050" y="2862450"/>
                <a:ext cx="279925" cy="139850"/>
              </a:xfrm>
              <a:custGeom>
                <a:avLst/>
                <a:gdLst/>
                <a:ahLst/>
                <a:cxnLst/>
                <a:rect l="l" t="t" r="r" b="b"/>
                <a:pathLst>
                  <a:path w="11197" h="5594" extrusionOk="0">
                    <a:moveTo>
                      <a:pt x="5603" y="0"/>
                    </a:moveTo>
                    <a:cubicBezTo>
                      <a:pt x="2508" y="0"/>
                      <a:pt x="1" y="2507"/>
                      <a:pt x="1" y="5594"/>
                    </a:cubicBezTo>
                    <a:lnTo>
                      <a:pt x="11197" y="5594"/>
                    </a:lnTo>
                    <a:cubicBezTo>
                      <a:pt x="11197" y="2507"/>
                      <a:pt x="8690" y="0"/>
                      <a:pt x="560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0" name="Google Shape;20;p2"/>
            <p:cNvGrpSpPr/>
            <p:nvPr/>
          </p:nvGrpSpPr>
          <p:grpSpPr>
            <a:xfrm>
              <a:off x="8476216" y="-156769"/>
              <a:ext cx="982005" cy="1211257"/>
              <a:chOff x="8317012" y="-156769"/>
              <a:chExt cx="982005" cy="1211257"/>
            </a:xfrm>
          </p:grpSpPr>
          <p:grpSp>
            <p:nvGrpSpPr>
              <p:cNvPr id="21" name="Google Shape;21;p2"/>
              <p:cNvGrpSpPr/>
              <p:nvPr/>
            </p:nvGrpSpPr>
            <p:grpSpPr>
              <a:xfrm rot="-6727455">
                <a:off x="8569478" y="237576"/>
                <a:ext cx="477513" cy="865472"/>
                <a:chOff x="1683475" y="2251738"/>
                <a:chExt cx="310925" cy="563525"/>
              </a:xfrm>
            </p:grpSpPr>
            <p:sp>
              <p:nvSpPr>
                <p:cNvPr id="22" name="Google Shape;22;p2"/>
                <p:cNvSpPr/>
                <p:nvPr/>
              </p:nvSpPr>
              <p:spPr>
                <a:xfrm>
                  <a:off x="1683475" y="2251738"/>
                  <a:ext cx="301775" cy="297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071" h="11919" extrusionOk="0">
                      <a:moveTo>
                        <a:pt x="116" y="0"/>
                      </a:moveTo>
                      <a:lnTo>
                        <a:pt x="116" y="0"/>
                      </a:lnTo>
                      <a:cubicBezTo>
                        <a:pt x="116" y="0"/>
                        <a:pt x="0" y="6477"/>
                        <a:pt x="2623" y="9849"/>
                      </a:cubicBezTo>
                      <a:cubicBezTo>
                        <a:pt x="3463" y="10932"/>
                        <a:pt x="5455" y="11918"/>
                        <a:pt x="7145" y="11918"/>
                      </a:cubicBezTo>
                      <a:cubicBezTo>
                        <a:pt x="8128" y="11918"/>
                        <a:pt x="9009" y="11584"/>
                        <a:pt x="9501" y="10741"/>
                      </a:cubicBezTo>
                      <a:cubicBezTo>
                        <a:pt x="11767" y="9813"/>
                        <a:pt x="12070" y="6102"/>
                        <a:pt x="10322" y="3854"/>
                      </a:cubicBezTo>
                      <a:cubicBezTo>
                        <a:pt x="7699" y="482"/>
                        <a:pt x="117" y="0"/>
                        <a:pt x="116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3" name="Google Shape;23;p2"/>
                <p:cNvSpPr/>
                <p:nvPr/>
              </p:nvSpPr>
              <p:spPr>
                <a:xfrm>
                  <a:off x="1776925" y="2388213"/>
                  <a:ext cx="217475" cy="427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699" h="17082" extrusionOk="0">
                      <a:moveTo>
                        <a:pt x="0" y="1"/>
                      </a:moveTo>
                      <a:cubicBezTo>
                        <a:pt x="1" y="1"/>
                        <a:pt x="7788" y="2866"/>
                        <a:pt x="8083" y="17049"/>
                      </a:cubicBezTo>
                      <a:cubicBezTo>
                        <a:pt x="8083" y="17049"/>
                        <a:pt x="8164" y="17082"/>
                        <a:pt x="8261" y="17082"/>
                      </a:cubicBezTo>
                      <a:cubicBezTo>
                        <a:pt x="8395" y="17082"/>
                        <a:pt x="8558" y="17019"/>
                        <a:pt x="8573" y="16719"/>
                      </a:cubicBezTo>
                      <a:cubicBezTo>
                        <a:pt x="8698" y="13837"/>
                        <a:pt x="8252" y="2793"/>
                        <a:pt x="0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24" name="Google Shape;24;p2"/>
              <p:cNvGrpSpPr/>
              <p:nvPr/>
            </p:nvGrpSpPr>
            <p:grpSpPr>
              <a:xfrm rot="-6571294">
                <a:off x="8512407" y="-185131"/>
                <a:ext cx="464498" cy="742791"/>
                <a:chOff x="1976075" y="2350788"/>
                <a:chExt cx="302450" cy="483675"/>
              </a:xfrm>
            </p:grpSpPr>
            <p:sp>
              <p:nvSpPr>
                <p:cNvPr id="25" name="Google Shape;25;p2"/>
                <p:cNvSpPr/>
                <p:nvPr/>
              </p:nvSpPr>
              <p:spPr>
                <a:xfrm>
                  <a:off x="2006850" y="2350788"/>
                  <a:ext cx="271675" cy="209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67" h="8383" extrusionOk="0">
                      <a:moveTo>
                        <a:pt x="7799" y="1"/>
                      </a:moveTo>
                      <a:cubicBezTo>
                        <a:pt x="5910" y="1"/>
                        <a:pt x="3591" y="271"/>
                        <a:pt x="2195" y="1409"/>
                      </a:cubicBezTo>
                      <a:cubicBezTo>
                        <a:pt x="420" y="2854"/>
                        <a:pt x="1" y="5807"/>
                        <a:pt x="1606" y="6940"/>
                      </a:cubicBezTo>
                      <a:cubicBezTo>
                        <a:pt x="1930" y="7978"/>
                        <a:pt x="3014" y="8382"/>
                        <a:pt x="4179" y="8382"/>
                      </a:cubicBezTo>
                      <a:cubicBezTo>
                        <a:pt x="5294" y="8382"/>
                        <a:pt x="6483" y="8012"/>
                        <a:pt x="7146" y="7475"/>
                      </a:cubicBezTo>
                      <a:cubicBezTo>
                        <a:pt x="9796" y="5307"/>
                        <a:pt x="10867" y="222"/>
                        <a:pt x="10867" y="222"/>
                      </a:cubicBezTo>
                      <a:cubicBezTo>
                        <a:pt x="10867" y="222"/>
                        <a:pt x="9509" y="1"/>
                        <a:pt x="7799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" name="Google Shape;26;p2"/>
                <p:cNvSpPr/>
                <p:nvPr/>
              </p:nvSpPr>
              <p:spPr>
                <a:xfrm>
                  <a:off x="1976075" y="2407413"/>
                  <a:ext cx="217700" cy="427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708" h="17082" extrusionOk="0">
                      <a:moveTo>
                        <a:pt x="8708" y="0"/>
                      </a:moveTo>
                      <a:cubicBezTo>
                        <a:pt x="447" y="2783"/>
                        <a:pt x="1" y="13828"/>
                        <a:pt x="134" y="16718"/>
                      </a:cubicBezTo>
                      <a:cubicBezTo>
                        <a:pt x="145" y="17018"/>
                        <a:pt x="305" y="17081"/>
                        <a:pt x="438" y="17081"/>
                      </a:cubicBezTo>
                      <a:cubicBezTo>
                        <a:pt x="534" y="17081"/>
                        <a:pt x="616" y="17048"/>
                        <a:pt x="616" y="17048"/>
                      </a:cubicBezTo>
                      <a:cubicBezTo>
                        <a:pt x="910" y="2856"/>
                        <a:pt x="8706" y="1"/>
                        <a:pt x="8708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4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>
            <a:off x="0" y="-5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55" name="Google Shape;55;p4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4"/>
          <p:cNvSpPr txBox="1">
            <a:spLocks noGrp="1"/>
          </p:cNvSpPr>
          <p:nvPr>
            <p:ph type="body" idx="1"/>
          </p:nvPr>
        </p:nvSpPr>
        <p:spPr>
          <a:xfrm>
            <a:off x="720000" y="1215750"/>
            <a:ext cx="7704000" cy="4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1pPr>
            <a:lvl2pPr marL="914400" lvl="1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2pPr>
            <a:lvl3pPr marL="1371600" lvl="2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3pPr>
            <a:lvl4pPr marL="1828800" lvl="3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4pPr>
            <a:lvl5pPr marL="2286000" lvl="4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5pPr>
            <a:lvl6pPr marL="2743200" lvl="5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6pPr>
            <a:lvl7pPr marL="3200400" lvl="6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7pPr>
            <a:lvl8pPr marL="3657600" lvl="7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8pPr>
            <a:lvl9pPr marL="4114800" lvl="8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9pPr>
          </a:lstStyle>
          <a:p>
            <a:endParaRPr/>
          </a:p>
        </p:txBody>
      </p:sp>
      <p:grpSp>
        <p:nvGrpSpPr>
          <p:cNvPr id="57" name="Google Shape;57;p4"/>
          <p:cNvGrpSpPr/>
          <p:nvPr/>
        </p:nvGrpSpPr>
        <p:grpSpPr>
          <a:xfrm>
            <a:off x="-149787" y="-84629"/>
            <a:ext cx="9110085" cy="5304007"/>
            <a:chOff x="-149787" y="-84629"/>
            <a:chExt cx="9110085" cy="5304007"/>
          </a:xfrm>
        </p:grpSpPr>
        <p:grpSp>
          <p:nvGrpSpPr>
            <p:cNvPr id="58" name="Google Shape;58;p4"/>
            <p:cNvGrpSpPr/>
            <p:nvPr/>
          </p:nvGrpSpPr>
          <p:grpSpPr>
            <a:xfrm>
              <a:off x="7884988" y="4530097"/>
              <a:ext cx="1075310" cy="689281"/>
              <a:chOff x="7884988" y="4530097"/>
              <a:chExt cx="1075310" cy="689281"/>
            </a:xfrm>
          </p:grpSpPr>
          <p:grpSp>
            <p:nvGrpSpPr>
              <p:cNvPr id="59" name="Google Shape;59;p4"/>
              <p:cNvGrpSpPr/>
              <p:nvPr/>
            </p:nvGrpSpPr>
            <p:grpSpPr>
              <a:xfrm>
                <a:off x="8355846" y="4530097"/>
                <a:ext cx="604452" cy="689281"/>
                <a:chOff x="3806875" y="2468975"/>
                <a:chExt cx="314950" cy="359150"/>
              </a:xfrm>
            </p:grpSpPr>
            <p:sp>
              <p:nvSpPr>
                <p:cNvPr id="60" name="Google Shape;60;p4"/>
                <p:cNvSpPr/>
                <p:nvPr/>
              </p:nvSpPr>
              <p:spPr>
                <a:xfrm>
                  <a:off x="3806875" y="2468975"/>
                  <a:ext cx="314950" cy="306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598" h="12263" extrusionOk="0">
                      <a:moveTo>
                        <a:pt x="10257" y="1"/>
                      </a:moveTo>
                      <a:cubicBezTo>
                        <a:pt x="7167" y="1"/>
                        <a:pt x="4115" y="1426"/>
                        <a:pt x="2160" y="4124"/>
                      </a:cubicBezTo>
                      <a:cubicBezTo>
                        <a:pt x="1" y="7104"/>
                        <a:pt x="1187" y="8843"/>
                        <a:pt x="2561" y="11984"/>
                      </a:cubicBezTo>
                      <a:cubicBezTo>
                        <a:pt x="3818" y="12105"/>
                        <a:pt x="4887" y="12262"/>
                        <a:pt x="5845" y="12262"/>
                      </a:cubicBezTo>
                      <a:cubicBezTo>
                        <a:pt x="7481" y="12262"/>
                        <a:pt x="8790" y="11803"/>
                        <a:pt x="10153" y="9923"/>
                      </a:cubicBezTo>
                      <a:cubicBezTo>
                        <a:pt x="12312" y="6952"/>
                        <a:pt x="12597" y="3188"/>
                        <a:pt x="11223" y="47"/>
                      </a:cubicBezTo>
                      <a:cubicBezTo>
                        <a:pt x="10902" y="16"/>
                        <a:pt x="10579" y="1"/>
                        <a:pt x="10257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1" name="Google Shape;61;p4"/>
                <p:cNvSpPr/>
                <p:nvPr/>
              </p:nvSpPr>
              <p:spPr>
                <a:xfrm>
                  <a:off x="3822050" y="2542275"/>
                  <a:ext cx="239775" cy="28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91" h="11434" extrusionOk="0">
                      <a:moveTo>
                        <a:pt x="5317" y="1"/>
                      </a:moveTo>
                      <a:cubicBezTo>
                        <a:pt x="5235" y="1"/>
                        <a:pt x="5152" y="55"/>
                        <a:pt x="5148" y="157"/>
                      </a:cubicBezTo>
                      <a:lnTo>
                        <a:pt x="4889" y="3993"/>
                      </a:lnTo>
                      <a:lnTo>
                        <a:pt x="3337" y="6126"/>
                      </a:lnTo>
                      <a:cubicBezTo>
                        <a:pt x="3301" y="6175"/>
                        <a:pt x="3250" y="6198"/>
                        <a:pt x="3200" y="6198"/>
                      </a:cubicBezTo>
                      <a:cubicBezTo>
                        <a:pt x="3124" y="6198"/>
                        <a:pt x="3050" y="6146"/>
                        <a:pt x="3033" y="6054"/>
                      </a:cubicBezTo>
                      <a:lnTo>
                        <a:pt x="2703" y="3967"/>
                      </a:lnTo>
                      <a:cubicBezTo>
                        <a:pt x="2691" y="3873"/>
                        <a:pt x="2617" y="3828"/>
                        <a:pt x="2542" y="3828"/>
                      </a:cubicBezTo>
                      <a:cubicBezTo>
                        <a:pt x="2461" y="3828"/>
                        <a:pt x="2378" y="3882"/>
                        <a:pt x="2373" y="3984"/>
                      </a:cubicBezTo>
                      <a:lnTo>
                        <a:pt x="2115" y="7821"/>
                      </a:lnTo>
                      <a:lnTo>
                        <a:pt x="0" y="10729"/>
                      </a:lnTo>
                      <a:lnTo>
                        <a:pt x="964" y="11434"/>
                      </a:lnTo>
                      <a:lnTo>
                        <a:pt x="3078" y="8516"/>
                      </a:lnTo>
                      <a:lnTo>
                        <a:pt x="6638" y="7080"/>
                      </a:lnTo>
                      <a:cubicBezTo>
                        <a:pt x="6816" y="7012"/>
                        <a:pt x="6751" y="6757"/>
                        <a:pt x="6575" y="6757"/>
                      </a:cubicBezTo>
                      <a:cubicBezTo>
                        <a:pt x="6566" y="6757"/>
                        <a:pt x="6557" y="6758"/>
                        <a:pt x="6548" y="6759"/>
                      </a:cubicBezTo>
                      <a:lnTo>
                        <a:pt x="4461" y="7089"/>
                      </a:lnTo>
                      <a:cubicBezTo>
                        <a:pt x="4451" y="7091"/>
                        <a:pt x="4441" y="7092"/>
                        <a:pt x="4431" y="7092"/>
                      </a:cubicBezTo>
                      <a:cubicBezTo>
                        <a:pt x="4304" y="7092"/>
                        <a:pt x="4217" y="6937"/>
                        <a:pt x="4300" y="6821"/>
                      </a:cubicBezTo>
                      <a:lnTo>
                        <a:pt x="5853" y="4689"/>
                      </a:lnTo>
                      <a:lnTo>
                        <a:pt x="9412" y="3253"/>
                      </a:lnTo>
                      <a:cubicBezTo>
                        <a:pt x="9591" y="3185"/>
                        <a:pt x="9534" y="2930"/>
                        <a:pt x="9350" y="2930"/>
                      </a:cubicBezTo>
                      <a:cubicBezTo>
                        <a:pt x="9341" y="2930"/>
                        <a:pt x="9332" y="2931"/>
                        <a:pt x="9323" y="2932"/>
                      </a:cubicBezTo>
                      <a:lnTo>
                        <a:pt x="7173" y="3271"/>
                      </a:lnTo>
                      <a:cubicBezTo>
                        <a:pt x="7162" y="3273"/>
                        <a:pt x="7151" y="3274"/>
                        <a:pt x="7140" y="3274"/>
                      </a:cubicBezTo>
                      <a:cubicBezTo>
                        <a:pt x="7022" y="3274"/>
                        <a:pt x="6937" y="3144"/>
                        <a:pt x="6994" y="3030"/>
                      </a:cubicBezTo>
                      <a:lnTo>
                        <a:pt x="8261" y="648"/>
                      </a:lnTo>
                      <a:cubicBezTo>
                        <a:pt x="8326" y="518"/>
                        <a:pt x="8225" y="397"/>
                        <a:pt x="8110" y="397"/>
                      </a:cubicBezTo>
                      <a:cubicBezTo>
                        <a:pt x="8067" y="397"/>
                        <a:pt x="8023" y="413"/>
                        <a:pt x="7985" y="452"/>
                      </a:cubicBezTo>
                      <a:lnTo>
                        <a:pt x="6111" y="2388"/>
                      </a:lnTo>
                      <a:cubicBezTo>
                        <a:pt x="6077" y="2422"/>
                        <a:pt x="6033" y="2438"/>
                        <a:pt x="5991" y="2438"/>
                      </a:cubicBezTo>
                      <a:cubicBezTo>
                        <a:pt x="5912" y="2438"/>
                        <a:pt x="5837" y="2385"/>
                        <a:pt x="5826" y="2298"/>
                      </a:cubicBezTo>
                      <a:lnTo>
                        <a:pt x="5478" y="140"/>
                      </a:lnTo>
                      <a:cubicBezTo>
                        <a:pt x="5465" y="46"/>
                        <a:pt x="5391" y="1"/>
                        <a:pt x="531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62" name="Google Shape;62;p4"/>
              <p:cNvGrpSpPr/>
              <p:nvPr/>
            </p:nvGrpSpPr>
            <p:grpSpPr>
              <a:xfrm rot="-4695396">
                <a:off x="7816540" y="4697450"/>
                <a:ext cx="607745" cy="354578"/>
                <a:chOff x="3847025" y="3304850"/>
                <a:chExt cx="402125" cy="234613"/>
              </a:xfrm>
            </p:grpSpPr>
            <p:sp>
              <p:nvSpPr>
                <p:cNvPr id="63" name="Google Shape;63;p4"/>
                <p:cNvSpPr/>
                <p:nvPr/>
              </p:nvSpPr>
              <p:spPr>
                <a:xfrm>
                  <a:off x="3907505" y="3304850"/>
                  <a:ext cx="341645" cy="2346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51" h="4430" extrusionOk="0">
                      <a:moveTo>
                        <a:pt x="3053" y="0"/>
                      </a:moveTo>
                      <a:cubicBezTo>
                        <a:pt x="2811" y="0"/>
                        <a:pt x="2566" y="20"/>
                        <a:pt x="2320" y="61"/>
                      </a:cubicBezTo>
                      <a:cubicBezTo>
                        <a:pt x="714" y="329"/>
                        <a:pt x="545" y="1248"/>
                        <a:pt x="1" y="2666"/>
                      </a:cubicBezTo>
                      <a:cubicBezTo>
                        <a:pt x="847" y="3683"/>
                        <a:pt x="1308" y="4430"/>
                        <a:pt x="2472" y="4430"/>
                      </a:cubicBezTo>
                      <a:cubicBezTo>
                        <a:pt x="2646" y="4430"/>
                        <a:pt x="2835" y="4413"/>
                        <a:pt x="3043" y="4379"/>
                      </a:cubicBezTo>
                      <a:cubicBezTo>
                        <a:pt x="4648" y="4111"/>
                        <a:pt x="5906" y="3005"/>
                        <a:pt x="6450" y="1586"/>
                      </a:cubicBezTo>
                      <a:cubicBezTo>
                        <a:pt x="5627" y="605"/>
                        <a:pt x="4388" y="0"/>
                        <a:pt x="3053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4" name="Google Shape;64;p4"/>
                <p:cNvSpPr/>
                <p:nvPr/>
              </p:nvSpPr>
              <p:spPr>
                <a:xfrm>
                  <a:off x="3847025" y="3348701"/>
                  <a:ext cx="309022" cy="1421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35" h="2684" extrusionOk="0">
                      <a:moveTo>
                        <a:pt x="4967" y="1"/>
                      </a:moveTo>
                      <a:cubicBezTo>
                        <a:pt x="4950" y="1"/>
                        <a:pt x="4932" y="6"/>
                        <a:pt x="4916" y="18"/>
                      </a:cubicBezTo>
                      <a:lnTo>
                        <a:pt x="3649" y="1151"/>
                      </a:lnTo>
                      <a:lnTo>
                        <a:pt x="2490" y="1347"/>
                      </a:lnTo>
                      <a:cubicBezTo>
                        <a:pt x="2486" y="1348"/>
                        <a:pt x="2482" y="1348"/>
                        <a:pt x="2479" y="1348"/>
                      </a:cubicBezTo>
                      <a:cubicBezTo>
                        <a:pt x="2422" y="1348"/>
                        <a:pt x="2385" y="1282"/>
                        <a:pt x="2418" y="1231"/>
                      </a:cubicBezTo>
                      <a:lnTo>
                        <a:pt x="2962" y="464"/>
                      </a:lnTo>
                      <a:cubicBezTo>
                        <a:pt x="3003" y="410"/>
                        <a:pt x="2956" y="345"/>
                        <a:pt x="2903" y="345"/>
                      </a:cubicBezTo>
                      <a:cubicBezTo>
                        <a:pt x="2887" y="345"/>
                        <a:pt x="2870" y="351"/>
                        <a:pt x="2855" y="366"/>
                      </a:cubicBezTo>
                      <a:lnTo>
                        <a:pt x="1580" y="1499"/>
                      </a:lnTo>
                      <a:lnTo>
                        <a:pt x="1" y="1758"/>
                      </a:lnTo>
                      <a:lnTo>
                        <a:pt x="90" y="2284"/>
                      </a:lnTo>
                      <a:lnTo>
                        <a:pt x="1669" y="2016"/>
                      </a:lnTo>
                      <a:lnTo>
                        <a:pt x="3239" y="2677"/>
                      </a:lnTo>
                      <a:cubicBezTo>
                        <a:pt x="3249" y="2681"/>
                        <a:pt x="3259" y="2683"/>
                        <a:pt x="3269" y="2683"/>
                      </a:cubicBezTo>
                      <a:cubicBezTo>
                        <a:pt x="3333" y="2683"/>
                        <a:pt x="3372" y="2589"/>
                        <a:pt x="3310" y="2543"/>
                      </a:cubicBezTo>
                      <a:lnTo>
                        <a:pt x="2543" y="1999"/>
                      </a:lnTo>
                      <a:cubicBezTo>
                        <a:pt x="2490" y="1963"/>
                        <a:pt x="2516" y="1874"/>
                        <a:pt x="2579" y="1865"/>
                      </a:cubicBezTo>
                      <a:lnTo>
                        <a:pt x="3730" y="1668"/>
                      </a:lnTo>
                      <a:lnTo>
                        <a:pt x="5309" y="2329"/>
                      </a:lnTo>
                      <a:cubicBezTo>
                        <a:pt x="5319" y="2333"/>
                        <a:pt x="5329" y="2335"/>
                        <a:pt x="5339" y="2335"/>
                      </a:cubicBezTo>
                      <a:cubicBezTo>
                        <a:pt x="5403" y="2335"/>
                        <a:pt x="5442" y="2241"/>
                        <a:pt x="5380" y="2195"/>
                      </a:cubicBezTo>
                      <a:lnTo>
                        <a:pt x="4595" y="1633"/>
                      </a:lnTo>
                      <a:cubicBezTo>
                        <a:pt x="4541" y="1597"/>
                        <a:pt x="4550" y="1526"/>
                        <a:pt x="4613" y="1508"/>
                      </a:cubicBezTo>
                      <a:lnTo>
                        <a:pt x="5755" y="1142"/>
                      </a:lnTo>
                      <a:cubicBezTo>
                        <a:pt x="5835" y="1115"/>
                        <a:pt x="5817" y="999"/>
                        <a:pt x="5728" y="999"/>
                      </a:cubicBezTo>
                      <a:lnTo>
                        <a:pt x="4533" y="1026"/>
                      </a:lnTo>
                      <a:cubicBezTo>
                        <a:pt x="4470" y="1026"/>
                        <a:pt x="4434" y="955"/>
                        <a:pt x="4470" y="910"/>
                      </a:cubicBezTo>
                      <a:lnTo>
                        <a:pt x="5032" y="116"/>
                      </a:lnTo>
                      <a:cubicBezTo>
                        <a:pt x="5073" y="61"/>
                        <a:pt x="5024" y="1"/>
                        <a:pt x="496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65" name="Google Shape;65;p4"/>
            <p:cNvGrpSpPr/>
            <p:nvPr/>
          </p:nvGrpSpPr>
          <p:grpSpPr>
            <a:xfrm rot="2700000">
              <a:off x="26835" y="19254"/>
              <a:ext cx="604461" cy="749939"/>
              <a:chOff x="3450925" y="1831950"/>
              <a:chExt cx="314950" cy="390750"/>
            </a:xfrm>
          </p:grpSpPr>
          <p:sp>
            <p:nvSpPr>
              <p:cNvPr id="66" name="Google Shape;66;p4"/>
              <p:cNvSpPr/>
              <p:nvPr/>
            </p:nvSpPr>
            <p:spPr>
              <a:xfrm>
                <a:off x="3450925" y="1831950"/>
                <a:ext cx="314950" cy="306575"/>
              </a:xfrm>
              <a:custGeom>
                <a:avLst/>
                <a:gdLst/>
                <a:ahLst/>
                <a:cxnLst/>
                <a:rect l="l" t="t" r="r" b="b"/>
                <a:pathLst>
                  <a:path w="12598" h="12263" extrusionOk="0">
                    <a:moveTo>
                      <a:pt x="10257" y="1"/>
                    </a:moveTo>
                    <a:cubicBezTo>
                      <a:pt x="7167" y="1"/>
                      <a:pt x="4115" y="1426"/>
                      <a:pt x="2160" y="4124"/>
                    </a:cubicBezTo>
                    <a:cubicBezTo>
                      <a:pt x="1" y="7104"/>
                      <a:pt x="1187" y="8843"/>
                      <a:pt x="2561" y="11984"/>
                    </a:cubicBezTo>
                    <a:cubicBezTo>
                      <a:pt x="3818" y="12105"/>
                      <a:pt x="4887" y="12262"/>
                      <a:pt x="5845" y="12262"/>
                    </a:cubicBezTo>
                    <a:cubicBezTo>
                      <a:pt x="7481" y="12262"/>
                      <a:pt x="8790" y="11803"/>
                      <a:pt x="10153" y="9923"/>
                    </a:cubicBezTo>
                    <a:cubicBezTo>
                      <a:pt x="12312" y="6952"/>
                      <a:pt x="12597" y="3188"/>
                      <a:pt x="11223" y="47"/>
                    </a:cubicBezTo>
                    <a:cubicBezTo>
                      <a:pt x="10902" y="16"/>
                      <a:pt x="10579" y="1"/>
                      <a:pt x="1025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" name="Google Shape;67;p4"/>
              <p:cNvSpPr/>
              <p:nvPr/>
            </p:nvSpPr>
            <p:spPr>
              <a:xfrm>
                <a:off x="3466100" y="1905250"/>
                <a:ext cx="239775" cy="285850"/>
              </a:xfrm>
              <a:custGeom>
                <a:avLst/>
                <a:gdLst/>
                <a:ahLst/>
                <a:cxnLst/>
                <a:rect l="l" t="t" r="r" b="b"/>
                <a:pathLst>
                  <a:path w="9591" h="11434" extrusionOk="0">
                    <a:moveTo>
                      <a:pt x="5317" y="1"/>
                    </a:moveTo>
                    <a:cubicBezTo>
                      <a:pt x="5235" y="1"/>
                      <a:pt x="5152" y="55"/>
                      <a:pt x="5148" y="157"/>
                    </a:cubicBezTo>
                    <a:lnTo>
                      <a:pt x="4889" y="3993"/>
                    </a:lnTo>
                    <a:lnTo>
                      <a:pt x="3337" y="6126"/>
                    </a:lnTo>
                    <a:cubicBezTo>
                      <a:pt x="3301" y="6175"/>
                      <a:pt x="3250" y="6198"/>
                      <a:pt x="3200" y="6198"/>
                    </a:cubicBezTo>
                    <a:cubicBezTo>
                      <a:pt x="3124" y="6198"/>
                      <a:pt x="3050" y="6146"/>
                      <a:pt x="3033" y="6054"/>
                    </a:cubicBezTo>
                    <a:lnTo>
                      <a:pt x="2703" y="3967"/>
                    </a:lnTo>
                    <a:cubicBezTo>
                      <a:pt x="2691" y="3873"/>
                      <a:pt x="2617" y="3828"/>
                      <a:pt x="2542" y="3828"/>
                    </a:cubicBezTo>
                    <a:cubicBezTo>
                      <a:pt x="2461" y="3828"/>
                      <a:pt x="2378" y="3882"/>
                      <a:pt x="2373" y="3984"/>
                    </a:cubicBezTo>
                    <a:lnTo>
                      <a:pt x="2115" y="7821"/>
                    </a:lnTo>
                    <a:lnTo>
                      <a:pt x="0" y="10729"/>
                    </a:lnTo>
                    <a:lnTo>
                      <a:pt x="964" y="11434"/>
                    </a:lnTo>
                    <a:lnTo>
                      <a:pt x="3078" y="8516"/>
                    </a:lnTo>
                    <a:lnTo>
                      <a:pt x="6638" y="7080"/>
                    </a:lnTo>
                    <a:cubicBezTo>
                      <a:pt x="6816" y="7012"/>
                      <a:pt x="6751" y="6757"/>
                      <a:pt x="6575" y="6757"/>
                    </a:cubicBezTo>
                    <a:cubicBezTo>
                      <a:pt x="6566" y="6757"/>
                      <a:pt x="6557" y="6758"/>
                      <a:pt x="6548" y="6759"/>
                    </a:cubicBezTo>
                    <a:lnTo>
                      <a:pt x="4461" y="7089"/>
                    </a:lnTo>
                    <a:cubicBezTo>
                      <a:pt x="4451" y="7091"/>
                      <a:pt x="4441" y="7092"/>
                      <a:pt x="4431" y="7092"/>
                    </a:cubicBezTo>
                    <a:cubicBezTo>
                      <a:pt x="4304" y="7092"/>
                      <a:pt x="4217" y="6937"/>
                      <a:pt x="4300" y="6821"/>
                    </a:cubicBezTo>
                    <a:lnTo>
                      <a:pt x="5853" y="4689"/>
                    </a:lnTo>
                    <a:lnTo>
                      <a:pt x="9412" y="3253"/>
                    </a:lnTo>
                    <a:cubicBezTo>
                      <a:pt x="9591" y="3185"/>
                      <a:pt x="9534" y="2930"/>
                      <a:pt x="9350" y="2930"/>
                    </a:cubicBezTo>
                    <a:cubicBezTo>
                      <a:pt x="9341" y="2930"/>
                      <a:pt x="9332" y="2931"/>
                      <a:pt x="9323" y="2932"/>
                    </a:cubicBezTo>
                    <a:lnTo>
                      <a:pt x="7173" y="3271"/>
                    </a:lnTo>
                    <a:cubicBezTo>
                      <a:pt x="7162" y="3273"/>
                      <a:pt x="7151" y="3274"/>
                      <a:pt x="7140" y="3274"/>
                    </a:cubicBezTo>
                    <a:cubicBezTo>
                      <a:pt x="7022" y="3274"/>
                      <a:pt x="6937" y="3144"/>
                      <a:pt x="6994" y="3030"/>
                    </a:cubicBezTo>
                    <a:lnTo>
                      <a:pt x="8261" y="648"/>
                    </a:lnTo>
                    <a:cubicBezTo>
                      <a:pt x="8326" y="518"/>
                      <a:pt x="8225" y="397"/>
                      <a:pt x="8110" y="397"/>
                    </a:cubicBezTo>
                    <a:cubicBezTo>
                      <a:pt x="8067" y="397"/>
                      <a:pt x="8023" y="413"/>
                      <a:pt x="7985" y="452"/>
                    </a:cubicBezTo>
                    <a:lnTo>
                      <a:pt x="6111" y="2388"/>
                    </a:lnTo>
                    <a:cubicBezTo>
                      <a:pt x="6077" y="2422"/>
                      <a:pt x="6033" y="2438"/>
                      <a:pt x="5991" y="2438"/>
                    </a:cubicBezTo>
                    <a:cubicBezTo>
                      <a:pt x="5912" y="2438"/>
                      <a:pt x="5837" y="2385"/>
                      <a:pt x="5826" y="2298"/>
                    </a:cubicBezTo>
                    <a:lnTo>
                      <a:pt x="5478" y="140"/>
                    </a:lnTo>
                    <a:cubicBezTo>
                      <a:pt x="5465" y="46"/>
                      <a:pt x="5391" y="1"/>
                      <a:pt x="531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" name="Google Shape;68;p4"/>
              <p:cNvSpPr/>
              <p:nvPr/>
            </p:nvSpPr>
            <p:spPr>
              <a:xfrm>
                <a:off x="3516275" y="2111950"/>
                <a:ext cx="161275" cy="110750"/>
              </a:xfrm>
              <a:custGeom>
                <a:avLst/>
                <a:gdLst/>
                <a:ahLst/>
                <a:cxnLst/>
                <a:rect l="l" t="t" r="r" b="b"/>
                <a:pathLst>
                  <a:path w="6451" h="4430" extrusionOk="0">
                    <a:moveTo>
                      <a:pt x="3053" y="0"/>
                    </a:moveTo>
                    <a:cubicBezTo>
                      <a:pt x="2811" y="0"/>
                      <a:pt x="2566" y="20"/>
                      <a:pt x="2320" y="61"/>
                    </a:cubicBezTo>
                    <a:cubicBezTo>
                      <a:pt x="714" y="329"/>
                      <a:pt x="545" y="1248"/>
                      <a:pt x="1" y="2666"/>
                    </a:cubicBezTo>
                    <a:cubicBezTo>
                      <a:pt x="847" y="3683"/>
                      <a:pt x="1308" y="4430"/>
                      <a:pt x="2472" y="4430"/>
                    </a:cubicBezTo>
                    <a:cubicBezTo>
                      <a:pt x="2646" y="4430"/>
                      <a:pt x="2835" y="4413"/>
                      <a:pt x="3043" y="4379"/>
                    </a:cubicBezTo>
                    <a:cubicBezTo>
                      <a:pt x="4648" y="4111"/>
                      <a:pt x="5906" y="3005"/>
                      <a:pt x="6450" y="1586"/>
                    </a:cubicBezTo>
                    <a:cubicBezTo>
                      <a:pt x="5627" y="605"/>
                      <a:pt x="4388" y="0"/>
                      <a:pt x="305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" name="Google Shape;69;p4"/>
              <p:cNvSpPr/>
              <p:nvPr/>
            </p:nvSpPr>
            <p:spPr>
              <a:xfrm>
                <a:off x="3487725" y="2132650"/>
                <a:ext cx="145875" cy="67100"/>
              </a:xfrm>
              <a:custGeom>
                <a:avLst/>
                <a:gdLst/>
                <a:ahLst/>
                <a:cxnLst/>
                <a:rect l="l" t="t" r="r" b="b"/>
                <a:pathLst>
                  <a:path w="5835" h="2684" extrusionOk="0">
                    <a:moveTo>
                      <a:pt x="4967" y="1"/>
                    </a:moveTo>
                    <a:cubicBezTo>
                      <a:pt x="4950" y="1"/>
                      <a:pt x="4932" y="6"/>
                      <a:pt x="4916" y="18"/>
                    </a:cubicBezTo>
                    <a:lnTo>
                      <a:pt x="3649" y="1151"/>
                    </a:lnTo>
                    <a:lnTo>
                      <a:pt x="2490" y="1347"/>
                    </a:lnTo>
                    <a:cubicBezTo>
                      <a:pt x="2486" y="1348"/>
                      <a:pt x="2482" y="1348"/>
                      <a:pt x="2479" y="1348"/>
                    </a:cubicBezTo>
                    <a:cubicBezTo>
                      <a:pt x="2422" y="1348"/>
                      <a:pt x="2385" y="1282"/>
                      <a:pt x="2418" y="1231"/>
                    </a:cubicBezTo>
                    <a:lnTo>
                      <a:pt x="2962" y="464"/>
                    </a:lnTo>
                    <a:cubicBezTo>
                      <a:pt x="3003" y="410"/>
                      <a:pt x="2956" y="345"/>
                      <a:pt x="2903" y="345"/>
                    </a:cubicBezTo>
                    <a:cubicBezTo>
                      <a:pt x="2887" y="345"/>
                      <a:pt x="2870" y="351"/>
                      <a:pt x="2855" y="366"/>
                    </a:cubicBezTo>
                    <a:lnTo>
                      <a:pt x="1580" y="1499"/>
                    </a:lnTo>
                    <a:lnTo>
                      <a:pt x="1" y="1758"/>
                    </a:lnTo>
                    <a:lnTo>
                      <a:pt x="90" y="2284"/>
                    </a:lnTo>
                    <a:lnTo>
                      <a:pt x="1669" y="2016"/>
                    </a:lnTo>
                    <a:lnTo>
                      <a:pt x="3239" y="2677"/>
                    </a:lnTo>
                    <a:cubicBezTo>
                      <a:pt x="3249" y="2681"/>
                      <a:pt x="3259" y="2683"/>
                      <a:pt x="3269" y="2683"/>
                    </a:cubicBezTo>
                    <a:cubicBezTo>
                      <a:pt x="3333" y="2683"/>
                      <a:pt x="3372" y="2589"/>
                      <a:pt x="3310" y="2543"/>
                    </a:cubicBezTo>
                    <a:lnTo>
                      <a:pt x="2543" y="1999"/>
                    </a:lnTo>
                    <a:cubicBezTo>
                      <a:pt x="2490" y="1963"/>
                      <a:pt x="2516" y="1874"/>
                      <a:pt x="2579" y="1865"/>
                    </a:cubicBezTo>
                    <a:lnTo>
                      <a:pt x="3730" y="1668"/>
                    </a:lnTo>
                    <a:lnTo>
                      <a:pt x="5309" y="2329"/>
                    </a:lnTo>
                    <a:cubicBezTo>
                      <a:pt x="5319" y="2333"/>
                      <a:pt x="5329" y="2335"/>
                      <a:pt x="5339" y="2335"/>
                    </a:cubicBezTo>
                    <a:cubicBezTo>
                      <a:pt x="5403" y="2335"/>
                      <a:pt x="5442" y="2241"/>
                      <a:pt x="5380" y="2195"/>
                    </a:cubicBezTo>
                    <a:lnTo>
                      <a:pt x="4595" y="1633"/>
                    </a:lnTo>
                    <a:cubicBezTo>
                      <a:pt x="4541" y="1597"/>
                      <a:pt x="4550" y="1526"/>
                      <a:pt x="4613" y="1508"/>
                    </a:cubicBezTo>
                    <a:lnTo>
                      <a:pt x="5755" y="1142"/>
                    </a:lnTo>
                    <a:cubicBezTo>
                      <a:pt x="5835" y="1115"/>
                      <a:pt x="5817" y="999"/>
                      <a:pt x="5728" y="999"/>
                    </a:cubicBezTo>
                    <a:lnTo>
                      <a:pt x="4533" y="1026"/>
                    </a:lnTo>
                    <a:cubicBezTo>
                      <a:pt x="4470" y="1026"/>
                      <a:pt x="4434" y="955"/>
                      <a:pt x="4470" y="910"/>
                    </a:cubicBezTo>
                    <a:lnTo>
                      <a:pt x="5032" y="116"/>
                    </a:lnTo>
                    <a:cubicBezTo>
                      <a:pt x="5073" y="61"/>
                      <a:pt x="5024" y="1"/>
                      <a:pt x="496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Google Shape;122;p8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>
            <a:off x="0" y="-5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23" name="Google Shape;123;p8"/>
          <p:cNvSpPr txBox="1">
            <a:spLocks noGrp="1"/>
          </p:cNvSpPr>
          <p:nvPr>
            <p:ph type="title"/>
          </p:nvPr>
        </p:nvSpPr>
        <p:spPr>
          <a:xfrm>
            <a:off x="713225" y="1533075"/>
            <a:ext cx="4473000" cy="207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124" name="Google Shape;124;p8"/>
          <p:cNvSpPr>
            <a:spLocks noGrp="1"/>
          </p:cNvSpPr>
          <p:nvPr>
            <p:ph type="pic" idx="2"/>
          </p:nvPr>
        </p:nvSpPr>
        <p:spPr>
          <a:xfrm>
            <a:off x="5388475" y="603050"/>
            <a:ext cx="3042300" cy="3937200"/>
          </a:xfrm>
          <a:prstGeom prst="rect">
            <a:avLst/>
          </a:prstGeom>
          <a:noFill/>
          <a:ln>
            <a:noFill/>
          </a:ln>
          <a:effectLst>
            <a:outerShdw blurRad="200025" algn="bl" rotWithShape="0">
              <a:schemeClr val="accent1">
                <a:alpha val="70000"/>
              </a:schemeClr>
            </a:outerShdw>
          </a:effectLst>
        </p:spPr>
      </p:sp>
      <p:grpSp>
        <p:nvGrpSpPr>
          <p:cNvPr id="125" name="Google Shape;125;p8"/>
          <p:cNvGrpSpPr/>
          <p:nvPr/>
        </p:nvGrpSpPr>
        <p:grpSpPr>
          <a:xfrm>
            <a:off x="-149787" y="-84629"/>
            <a:ext cx="9382770" cy="5377907"/>
            <a:chOff x="-149787" y="-84629"/>
            <a:chExt cx="9382770" cy="5377907"/>
          </a:xfrm>
        </p:grpSpPr>
        <p:grpSp>
          <p:nvGrpSpPr>
            <p:cNvPr id="126" name="Google Shape;126;p8"/>
            <p:cNvGrpSpPr/>
            <p:nvPr/>
          </p:nvGrpSpPr>
          <p:grpSpPr>
            <a:xfrm rot="-5400000">
              <a:off x="8350688" y="2727972"/>
              <a:ext cx="1075310" cy="689281"/>
              <a:chOff x="7884988" y="4530097"/>
              <a:chExt cx="1075310" cy="689281"/>
            </a:xfrm>
          </p:grpSpPr>
          <p:grpSp>
            <p:nvGrpSpPr>
              <p:cNvPr id="127" name="Google Shape;127;p8"/>
              <p:cNvGrpSpPr/>
              <p:nvPr/>
            </p:nvGrpSpPr>
            <p:grpSpPr>
              <a:xfrm>
                <a:off x="8355846" y="4530097"/>
                <a:ext cx="604452" cy="689281"/>
                <a:chOff x="3806875" y="2468975"/>
                <a:chExt cx="314950" cy="359150"/>
              </a:xfrm>
            </p:grpSpPr>
            <p:sp>
              <p:nvSpPr>
                <p:cNvPr id="128" name="Google Shape;128;p8"/>
                <p:cNvSpPr/>
                <p:nvPr/>
              </p:nvSpPr>
              <p:spPr>
                <a:xfrm>
                  <a:off x="3806875" y="2468975"/>
                  <a:ext cx="314950" cy="306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598" h="12263" extrusionOk="0">
                      <a:moveTo>
                        <a:pt x="10257" y="1"/>
                      </a:moveTo>
                      <a:cubicBezTo>
                        <a:pt x="7167" y="1"/>
                        <a:pt x="4115" y="1426"/>
                        <a:pt x="2160" y="4124"/>
                      </a:cubicBezTo>
                      <a:cubicBezTo>
                        <a:pt x="1" y="7104"/>
                        <a:pt x="1187" y="8843"/>
                        <a:pt x="2561" y="11984"/>
                      </a:cubicBezTo>
                      <a:cubicBezTo>
                        <a:pt x="3818" y="12105"/>
                        <a:pt x="4887" y="12262"/>
                        <a:pt x="5845" y="12262"/>
                      </a:cubicBezTo>
                      <a:cubicBezTo>
                        <a:pt x="7481" y="12262"/>
                        <a:pt x="8790" y="11803"/>
                        <a:pt x="10153" y="9923"/>
                      </a:cubicBezTo>
                      <a:cubicBezTo>
                        <a:pt x="12312" y="6952"/>
                        <a:pt x="12597" y="3188"/>
                        <a:pt x="11223" y="47"/>
                      </a:cubicBezTo>
                      <a:cubicBezTo>
                        <a:pt x="10902" y="16"/>
                        <a:pt x="10579" y="1"/>
                        <a:pt x="10257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9" name="Google Shape;129;p8"/>
                <p:cNvSpPr/>
                <p:nvPr/>
              </p:nvSpPr>
              <p:spPr>
                <a:xfrm>
                  <a:off x="3822050" y="2542275"/>
                  <a:ext cx="239775" cy="28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91" h="11434" extrusionOk="0">
                      <a:moveTo>
                        <a:pt x="5317" y="1"/>
                      </a:moveTo>
                      <a:cubicBezTo>
                        <a:pt x="5235" y="1"/>
                        <a:pt x="5152" y="55"/>
                        <a:pt x="5148" y="157"/>
                      </a:cubicBezTo>
                      <a:lnTo>
                        <a:pt x="4889" y="3993"/>
                      </a:lnTo>
                      <a:lnTo>
                        <a:pt x="3337" y="6126"/>
                      </a:lnTo>
                      <a:cubicBezTo>
                        <a:pt x="3301" y="6175"/>
                        <a:pt x="3250" y="6198"/>
                        <a:pt x="3200" y="6198"/>
                      </a:cubicBezTo>
                      <a:cubicBezTo>
                        <a:pt x="3124" y="6198"/>
                        <a:pt x="3050" y="6146"/>
                        <a:pt x="3033" y="6054"/>
                      </a:cubicBezTo>
                      <a:lnTo>
                        <a:pt x="2703" y="3967"/>
                      </a:lnTo>
                      <a:cubicBezTo>
                        <a:pt x="2691" y="3873"/>
                        <a:pt x="2617" y="3828"/>
                        <a:pt x="2542" y="3828"/>
                      </a:cubicBezTo>
                      <a:cubicBezTo>
                        <a:pt x="2461" y="3828"/>
                        <a:pt x="2378" y="3882"/>
                        <a:pt x="2373" y="3984"/>
                      </a:cubicBezTo>
                      <a:lnTo>
                        <a:pt x="2115" y="7821"/>
                      </a:lnTo>
                      <a:lnTo>
                        <a:pt x="0" y="10729"/>
                      </a:lnTo>
                      <a:lnTo>
                        <a:pt x="964" y="11434"/>
                      </a:lnTo>
                      <a:lnTo>
                        <a:pt x="3078" y="8516"/>
                      </a:lnTo>
                      <a:lnTo>
                        <a:pt x="6638" y="7080"/>
                      </a:lnTo>
                      <a:cubicBezTo>
                        <a:pt x="6816" y="7012"/>
                        <a:pt x="6751" y="6757"/>
                        <a:pt x="6575" y="6757"/>
                      </a:cubicBezTo>
                      <a:cubicBezTo>
                        <a:pt x="6566" y="6757"/>
                        <a:pt x="6557" y="6758"/>
                        <a:pt x="6548" y="6759"/>
                      </a:cubicBezTo>
                      <a:lnTo>
                        <a:pt x="4461" y="7089"/>
                      </a:lnTo>
                      <a:cubicBezTo>
                        <a:pt x="4451" y="7091"/>
                        <a:pt x="4441" y="7092"/>
                        <a:pt x="4431" y="7092"/>
                      </a:cubicBezTo>
                      <a:cubicBezTo>
                        <a:pt x="4304" y="7092"/>
                        <a:pt x="4217" y="6937"/>
                        <a:pt x="4300" y="6821"/>
                      </a:cubicBezTo>
                      <a:lnTo>
                        <a:pt x="5853" y="4689"/>
                      </a:lnTo>
                      <a:lnTo>
                        <a:pt x="9412" y="3253"/>
                      </a:lnTo>
                      <a:cubicBezTo>
                        <a:pt x="9591" y="3185"/>
                        <a:pt x="9534" y="2930"/>
                        <a:pt x="9350" y="2930"/>
                      </a:cubicBezTo>
                      <a:cubicBezTo>
                        <a:pt x="9341" y="2930"/>
                        <a:pt x="9332" y="2931"/>
                        <a:pt x="9323" y="2932"/>
                      </a:cubicBezTo>
                      <a:lnTo>
                        <a:pt x="7173" y="3271"/>
                      </a:lnTo>
                      <a:cubicBezTo>
                        <a:pt x="7162" y="3273"/>
                        <a:pt x="7151" y="3274"/>
                        <a:pt x="7140" y="3274"/>
                      </a:cubicBezTo>
                      <a:cubicBezTo>
                        <a:pt x="7022" y="3274"/>
                        <a:pt x="6937" y="3144"/>
                        <a:pt x="6994" y="3030"/>
                      </a:cubicBezTo>
                      <a:lnTo>
                        <a:pt x="8261" y="648"/>
                      </a:lnTo>
                      <a:cubicBezTo>
                        <a:pt x="8326" y="518"/>
                        <a:pt x="8225" y="397"/>
                        <a:pt x="8110" y="397"/>
                      </a:cubicBezTo>
                      <a:cubicBezTo>
                        <a:pt x="8067" y="397"/>
                        <a:pt x="8023" y="413"/>
                        <a:pt x="7985" y="452"/>
                      </a:cubicBezTo>
                      <a:lnTo>
                        <a:pt x="6111" y="2388"/>
                      </a:lnTo>
                      <a:cubicBezTo>
                        <a:pt x="6077" y="2422"/>
                        <a:pt x="6033" y="2438"/>
                        <a:pt x="5991" y="2438"/>
                      </a:cubicBezTo>
                      <a:cubicBezTo>
                        <a:pt x="5912" y="2438"/>
                        <a:pt x="5837" y="2385"/>
                        <a:pt x="5826" y="2298"/>
                      </a:cubicBezTo>
                      <a:lnTo>
                        <a:pt x="5478" y="140"/>
                      </a:lnTo>
                      <a:cubicBezTo>
                        <a:pt x="5465" y="46"/>
                        <a:pt x="5391" y="1"/>
                        <a:pt x="531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130" name="Google Shape;130;p8"/>
              <p:cNvGrpSpPr/>
              <p:nvPr/>
            </p:nvGrpSpPr>
            <p:grpSpPr>
              <a:xfrm rot="-4695396">
                <a:off x="7816540" y="4697450"/>
                <a:ext cx="607745" cy="354578"/>
                <a:chOff x="3847025" y="3304850"/>
                <a:chExt cx="402125" cy="234613"/>
              </a:xfrm>
            </p:grpSpPr>
            <p:sp>
              <p:nvSpPr>
                <p:cNvPr id="131" name="Google Shape;131;p8"/>
                <p:cNvSpPr/>
                <p:nvPr/>
              </p:nvSpPr>
              <p:spPr>
                <a:xfrm>
                  <a:off x="3907505" y="3304850"/>
                  <a:ext cx="341645" cy="2346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51" h="4430" extrusionOk="0">
                      <a:moveTo>
                        <a:pt x="3053" y="0"/>
                      </a:moveTo>
                      <a:cubicBezTo>
                        <a:pt x="2811" y="0"/>
                        <a:pt x="2566" y="20"/>
                        <a:pt x="2320" y="61"/>
                      </a:cubicBezTo>
                      <a:cubicBezTo>
                        <a:pt x="714" y="329"/>
                        <a:pt x="545" y="1248"/>
                        <a:pt x="1" y="2666"/>
                      </a:cubicBezTo>
                      <a:cubicBezTo>
                        <a:pt x="847" y="3683"/>
                        <a:pt x="1308" y="4430"/>
                        <a:pt x="2472" y="4430"/>
                      </a:cubicBezTo>
                      <a:cubicBezTo>
                        <a:pt x="2646" y="4430"/>
                        <a:pt x="2835" y="4413"/>
                        <a:pt x="3043" y="4379"/>
                      </a:cubicBezTo>
                      <a:cubicBezTo>
                        <a:pt x="4648" y="4111"/>
                        <a:pt x="5906" y="3005"/>
                        <a:pt x="6450" y="1586"/>
                      </a:cubicBezTo>
                      <a:cubicBezTo>
                        <a:pt x="5627" y="605"/>
                        <a:pt x="4388" y="0"/>
                        <a:pt x="3053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32" name="Google Shape;132;p8"/>
                <p:cNvSpPr/>
                <p:nvPr/>
              </p:nvSpPr>
              <p:spPr>
                <a:xfrm>
                  <a:off x="3847025" y="3348701"/>
                  <a:ext cx="309022" cy="1421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35" h="2684" extrusionOk="0">
                      <a:moveTo>
                        <a:pt x="4967" y="1"/>
                      </a:moveTo>
                      <a:cubicBezTo>
                        <a:pt x="4950" y="1"/>
                        <a:pt x="4932" y="6"/>
                        <a:pt x="4916" y="18"/>
                      </a:cubicBezTo>
                      <a:lnTo>
                        <a:pt x="3649" y="1151"/>
                      </a:lnTo>
                      <a:lnTo>
                        <a:pt x="2490" y="1347"/>
                      </a:lnTo>
                      <a:cubicBezTo>
                        <a:pt x="2486" y="1348"/>
                        <a:pt x="2482" y="1348"/>
                        <a:pt x="2479" y="1348"/>
                      </a:cubicBezTo>
                      <a:cubicBezTo>
                        <a:pt x="2422" y="1348"/>
                        <a:pt x="2385" y="1282"/>
                        <a:pt x="2418" y="1231"/>
                      </a:cubicBezTo>
                      <a:lnTo>
                        <a:pt x="2962" y="464"/>
                      </a:lnTo>
                      <a:cubicBezTo>
                        <a:pt x="3003" y="410"/>
                        <a:pt x="2956" y="345"/>
                        <a:pt x="2903" y="345"/>
                      </a:cubicBezTo>
                      <a:cubicBezTo>
                        <a:pt x="2887" y="345"/>
                        <a:pt x="2870" y="351"/>
                        <a:pt x="2855" y="366"/>
                      </a:cubicBezTo>
                      <a:lnTo>
                        <a:pt x="1580" y="1499"/>
                      </a:lnTo>
                      <a:lnTo>
                        <a:pt x="1" y="1758"/>
                      </a:lnTo>
                      <a:lnTo>
                        <a:pt x="90" y="2284"/>
                      </a:lnTo>
                      <a:lnTo>
                        <a:pt x="1669" y="2016"/>
                      </a:lnTo>
                      <a:lnTo>
                        <a:pt x="3239" y="2677"/>
                      </a:lnTo>
                      <a:cubicBezTo>
                        <a:pt x="3249" y="2681"/>
                        <a:pt x="3259" y="2683"/>
                        <a:pt x="3269" y="2683"/>
                      </a:cubicBezTo>
                      <a:cubicBezTo>
                        <a:pt x="3333" y="2683"/>
                        <a:pt x="3372" y="2589"/>
                        <a:pt x="3310" y="2543"/>
                      </a:cubicBezTo>
                      <a:lnTo>
                        <a:pt x="2543" y="1999"/>
                      </a:lnTo>
                      <a:cubicBezTo>
                        <a:pt x="2490" y="1963"/>
                        <a:pt x="2516" y="1874"/>
                        <a:pt x="2579" y="1865"/>
                      </a:cubicBezTo>
                      <a:lnTo>
                        <a:pt x="3730" y="1668"/>
                      </a:lnTo>
                      <a:lnTo>
                        <a:pt x="5309" y="2329"/>
                      </a:lnTo>
                      <a:cubicBezTo>
                        <a:pt x="5319" y="2333"/>
                        <a:pt x="5329" y="2335"/>
                        <a:pt x="5339" y="2335"/>
                      </a:cubicBezTo>
                      <a:cubicBezTo>
                        <a:pt x="5403" y="2335"/>
                        <a:pt x="5442" y="2241"/>
                        <a:pt x="5380" y="2195"/>
                      </a:cubicBezTo>
                      <a:lnTo>
                        <a:pt x="4595" y="1633"/>
                      </a:lnTo>
                      <a:cubicBezTo>
                        <a:pt x="4541" y="1597"/>
                        <a:pt x="4550" y="1526"/>
                        <a:pt x="4613" y="1508"/>
                      </a:cubicBezTo>
                      <a:lnTo>
                        <a:pt x="5755" y="1142"/>
                      </a:lnTo>
                      <a:cubicBezTo>
                        <a:pt x="5835" y="1115"/>
                        <a:pt x="5817" y="999"/>
                        <a:pt x="5728" y="999"/>
                      </a:cubicBezTo>
                      <a:lnTo>
                        <a:pt x="4533" y="1026"/>
                      </a:lnTo>
                      <a:cubicBezTo>
                        <a:pt x="4470" y="1026"/>
                        <a:pt x="4434" y="955"/>
                        <a:pt x="4470" y="910"/>
                      </a:cubicBezTo>
                      <a:lnTo>
                        <a:pt x="5032" y="116"/>
                      </a:lnTo>
                      <a:cubicBezTo>
                        <a:pt x="5073" y="61"/>
                        <a:pt x="5024" y="1"/>
                        <a:pt x="496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133" name="Google Shape;133;p8"/>
            <p:cNvGrpSpPr/>
            <p:nvPr/>
          </p:nvGrpSpPr>
          <p:grpSpPr>
            <a:xfrm rot="2700000">
              <a:off x="26835" y="19254"/>
              <a:ext cx="604461" cy="749939"/>
              <a:chOff x="3450925" y="1831950"/>
              <a:chExt cx="314950" cy="390750"/>
            </a:xfrm>
          </p:grpSpPr>
          <p:sp>
            <p:nvSpPr>
              <p:cNvPr id="134" name="Google Shape;134;p8"/>
              <p:cNvSpPr/>
              <p:nvPr/>
            </p:nvSpPr>
            <p:spPr>
              <a:xfrm>
                <a:off x="3450925" y="1831950"/>
                <a:ext cx="314950" cy="306575"/>
              </a:xfrm>
              <a:custGeom>
                <a:avLst/>
                <a:gdLst/>
                <a:ahLst/>
                <a:cxnLst/>
                <a:rect l="l" t="t" r="r" b="b"/>
                <a:pathLst>
                  <a:path w="12598" h="12263" extrusionOk="0">
                    <a:moveTo>
                      <a:pt x="10257" y="1"/>
                    </a:moveTo>
                    <a:cubicBezTo>
                      <a:pt x="7167" y="1"/>
                      <a:pt x="4115" y="1426"/>
                      <a:pt x="2160" y="4124"/>
                    </a:cubicBezTo>
                    <a:cubicBezTo>
                      <a:pt x="1" y="7104"/>
                      <a:pt x="1187" y="8843"/>
                      <a:pt x="2561" y="11984"/>
                    </a:cubicBezTo>
                    <a:cubicBezTo>
                      <a:pt x="3818" y="12105"/>
                      <a:pt x="4887" y="12262"/>
                      <a:pt x="5845" y="12262"/>
                    </a:cubicBezTo>
                    <a:cubicBezTo>
                      <a:pt x="7481" y="12262"/>
                      <a:pt x="8790" y="11803"/>
                      <a:pt x="10153" y="9923"/>
                    </a:cubicBezTo>
                    <a:cubicBezTo>
                      <a:pt x="12312" y="6952"/>
                      <a:pt x="12597" y="3188"/>
                      <a:pt x="11223" y="47"/>
                    </a:cubicBezTo>
                    <a:cubicBezTo>
                      <a:pt x="10902" y="16"/>
                      <a:pt x="10579" y="1"/>
                      <a:pt x="1025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5" name="Google Shape;135;p8"/>
              <p:cNvSpPr/>
              <p:nvPr/>
            </p:nvSpPr>
            <p:spPr>
              <a:xfrm>
                <a:off x="3466100" y="1905250"/>
                <a:ext cx="239775" cy="285850"/>
              </a:xfrm>
              <a:custGeom>
                <a:avLst/>
                <a:gdLst/>
                <a:ahLst/>
                <a:cxnLst/>
                <a:rect l="l" t="t" r="r" b="b"/>
                <a:pathLst>
                  <a:path w="9591" h="11434" extrusionOk="0">
                    <a:moveTo>
                      <a:pt x="5317" y="1"/>
                    </a:moveTo>
                    <a:cubicBezTo>
                      <a:pt x="5235" y="1"/>
                      <a:pt x="5152" y="55"/>
                      <a:pt x="5148" y="157"/>
                    </a:cubicBezTo>
                    <a:lnTo>
                      <a:pt x="4889" y="3993"/>
                    </a:lnTo>
                    <a:lnTo>
                      <a:pt x="3337" y="6126"/>
                    </a:lnTo>
                    <a:cubicBezTo>
                      <a:pt x="3301" y="6175"/>
                      <a:pt x="3250" y="6198"/>
                      <a:pt x="3200" y="6198"/>
                    </a:cubicBezTo>
                    <a:cubicBezTo>
                      <a:pt x="3124" y="6198"/>
                      <a:pt x="3050" y="6146"/>
                      <a:pt x="3033" y="6054"/>
                    </a:cubicBezTo>
                    <a:lnTo>
                      <a:pt x="2703" y="3967"/>
                    </a:lnTo>
                    <a:cubicBezTo>
                      <a:pt x="2691" y="3873"/>
                      <a:pt x="2617" y="3828"/>
                      <a:pt x="2542" y="3828"/>
                    </a:cubicBezTo>
                    <a:cubicBezTo>
                      <a:pt x="2461" y="3828"/>
                      <a:pt x="2378" y="3882"/>
                      <a:pt x="2373" y="3984"/>
                    </a:cubicBezTo>
                    <a:lnTo>
                      <a:pt x="2115" y="7821"/>
                    </a:lnTo>
                    <a:lnTo>
                      <a:pt x="0" y="10729"/>
                    </a:lnTo>
                    <a:lnTo>
                      <a:pt x="964" y="11434"/>
                    </a:lnTo>
                    <a:lnTo>
                      <a:pt x="3078" y="8516"/>
                    </a:lnTo>
                    <a:lnTo>
                      <a:pt x="6638" y="7080"/>
                    </a:lnTo>
                    <a:cubicBezTo>
                      <a:pt x="6816" y="7012"/>
                      <a:pt x="6751" y="6757"/>
                      <a:pt x="6575" y="6757"/>
                    </a:cubicBezTo>
                    <a:cubicBezTo>
                      <a:pt x="6566" y="6757"/>
                      <a:pt x="6557" y="6758"/>
                      <a:pt x="6548" y="6759"/>
                    </a:cubicBezTo>
                    <a:lnTo>
                      <a:pt x="4461" y="7089"/>
                    </a:lnTo>
                    <a:cubicBezTo>
                      <a:pt x="4451" y="7091"/>
                      <a:pt x="4441" y="7092"/>
                      <a:pt x="4431" y="7092"/>
                    </a:cubicBezTo>
                    <a:cubicBezTo>
                      <a:pt x="4304" y="7092"/>
                      <a:pt x="4217" y="6937"/>
                      <a:pt x="4300" y="6821"/>
                    </a:cubicBezTo>
                    <a:lnTo>
                      <a:pt x="5853" y="4689"/>
                    </a:lnTo>
                    <a:lnTo>
                      <a:pt x="9412" y="3253"/>
                    </a:lnTo>
                    <a:cubicBezTo>
                      <a:pt x="9591" y="3185"/>
                      <a:pt x="9534" y="2930"/>
                      <a:pt x="9350" y="2930"/>
                    </a:cubicBezTo>
                    <a:cubicBezTo>
                      <a:pt x="9341" y="2930"/>
                      <a:pt x="9332" y="2931"/>
                      <a:pt x="9323" y="2932"/>
                    </a:cubicBezTo>
                    <a:lnTo>
                      <a:pt x="7173" y="3271"/>
                    </a:lnTo>
                    <a:cubicBezTo>
                      <a:pt x="7162" y="3273"/>
                      <a:pt x="7151" y="3274"/>
                      <a:pt x="7140" y="3274"/>
                    </a:cubicBezTo>
                    <a:cubicBezTo>
                      <a:pt x="7022" y="3274"/>
                      <a:pt x="6937" y="3144"/>
                      <a:pt x="6994" y="3030"/>
                    </a:cubicBezTo>
                    <a:lnTo>
                      <a:pt x="8261" y="648"/>
                    </a:lnTo>
                    <a:cubicBezTo>
                      <a:pt x="8326" y="518"/>
                      <a:pt x="8225" y="397"/>
                      <a:pt x="8110" y="397"/>
                    </a:cubicBezTo>
                    <a:cubicBezTo>
                      <a:pt x="8067" y="397"/>
                      <a:pt x="8023" y="413"/>
                      <a:pt x="7985" y="452"/>
                    </a:cubicBezTo>
                    <a:lnTo>
                      <a:pt x="6111" y="2388"/>
                    </a:lnTo>
                    <a:cubicBezTo>
                      <a:pt x="6077" y="2422"/>
                      <a:pt x="6033" y="2438"/>
                      <a:pt x="5991" y="2438"/>
                    </a:cubicBezTo>
                    <a:cubicBezTo>
                      <a:pt x="5912" y="2438"/>
                      <a:pt x="5837" y="2385"/>
                      <a:pt x="5826" y="2298"/>
                    </a:cubicBezTo>
                    <a:lnTo>
                      <a:pt x="5478" y="140"/>
                    </a:lnTo>
                    <a:cubicBezTo>
                      <a:pt x="5465" y="46"/>
                      <a:pt x="5391" y="1"/>
                      <a:pt x="531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6" name="Google Shape;136;p8"/>
              <p:cNvSpPr/>
              <p:nvPr/>
            </p:nvSpPr>
            <p:spPr>
              <a:xfrm>
                <a:off x="3516275" y="2111950"/>
                <a:ext cx="161275" cy="110750"/>
              </a:xfrm>
              <a:custGeom>
                <a:avLst/>
                <a:gdLst/>
                <a:ahLst/>
                <a:cxnLst/>
                <a:rect l="l" t="t" r="r" b="b"/>
                <a:pathLst>
                  <a:path w="6451" h="4430" extrusionOk="0">
                    <a:moveTo>
                      <a:pt x="3053" y="0"/>
                    </a:moveTo>
                    <a:cubicBezTo>
                      <a:pt x="2811" y="0"/>
                      <a:pt x="2566" y="20"/>
                      <a:pt x="2320" y="61"/>
                    </a:cubicBezTo>
                    <a:cubicBezTo>
                      <a:pt x="714" y="329"/>
                      <a:pt x="545" y="1248"/>
                      <a:pt x="1" y="2666"/>
                    </a:cubicBezTo>
                    <a:cubicBezTo>
                      <a:pt x="847" y="3683"/>
                      <a:pt x="1308" y="4430"/>
                      <a:pt x="2472" y="4430"/>
                    </a:cubicBezTo>
                    <a:cubicBezTo>
                      <a:pt x="2646" y="4430"/>
                      <a:pt x="2835" y="4413"/>
                      <a:pt x="3043" y="4379"/>
                    </a:cubicBezTo>
                    <a:cubicBezTo>
                      <a:pt x="4648" y="4111"/>
                      <a:pt x="5906" y="3005"/>
                      <a:pt x="6450" y="1586"/>
                    </a:cubicBezTo>
                    <a:cubicBezTo>
                      <a:pt x="5627" y="605"/>
                      <a:pt x="4388" y="0"/>
                      <a:pt x="305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7" name="Google Shape;137;p8"/>
              <p:cNvSpPr/>
              <p:nvPr/>
            </p:nvSpPr>
            <p:spPr>
              <a:xfrm>
                <a:off x="3487725" y="2132650"/>
                <a:ext cx="145875" cy="67100"/>
              </a:xfrm>
              <a:custGeom>
                <a:avLst/>
                <a:gdLst/>
                <a:ahLst/>
                <a:cxnLst/>
                <a:rect l="l" t="t" r="r" b="b"/>
                <a:pathLst>
                  <a:path w="5835" h="2684" extrusionOk="0">
                    <a:moveTo>
                      <a:pt x="4967" y="1"/>
                    </a:moveTo>
                    <a:cubicBezTo>
                      <a:pt x="4950" y="1"/>
                      <a:pt x="4932" y="6"/>
                      <a:pt x="4916" y="18"/>
                    </a:cubicBezTo>
                    <a:lnTo>
                      <a:pt x="3649" y="1151"/>
                    </a:lnTo>
                    <a:lnTo>
                      <a:pt x="2490" y="1347"/>
                    </a:lnTo>
                    <a:cubicBezTo>
                      <a:pt x="2486" y="1348"/>
                      <a:pt x="2482" y="1348"/>
                      <a:pt x="2479" y="1348"/>
                    </a:cubicBezTo>
                    <a:cubicBezTo>
                      <a:pt x="2422" y="1348"/>
                      <a:pt x="2385" y="1282"/>
                      <a:pt x="2418" y="1231"/>
                    </a:cubicBezTo>
                    <a:lnTo>
                      <a:pt x="2962" y="464"/>
                    </a:lnTo>
                    <a:cubicBezTo>
                      <a:pt x="3003" y="410"/>
                      <a:pt x="2956" y="345"/>
                      <a:pt x="2903" y="345"/>
                    </a:cubicBezTo>
                    <a:cubicBezTo>
                      <a:pt x="2887" y="345"/>
                      <a:pt x="2870" y="351"/>
                      <a:pt x="2855" y="366"/>
                    </a:cubicBezTo>
                    <a:lnTo>
                      <a:pt x="1580" y="1499"/>
                    </a:lnTo>
                    <a:lnTo>
                      <a:pt x="1" y="1758"/>
                    </a:lnTo>
                    <a:lnTo>
                      <a:pt x="90" y="2284"/>
                    </a:lnTo>
                    <a:lnTo>
                      <a:pt x="1669" y="2016"/>
                    </a:lnTo>
                    <a:lnTo>
                      <a:pt x="3239" y="2677"/>
                    </a:lnTo>
                    <a:cubicBezTo>
                      <a:pt x="3249" y="2681"/>
                      <a:pt x="3259" y="2683"/>
                      <a:pt x="3269" y="2683"/>
                    </a:cubicBezTo>
                    <a:cubicBezTo>
                      <a:pt x="3333" y="2683"/>
                      <a:pt x="3372" y="2589"/>
                      <a:pt x="3310" y="2543"/>
                    </a:cubicBezTo>
                    <a:lnTo>
                      <a:pt x="2543" y="1999"/>
                    </a:lnTo>
                    <a:cubicBezTo>
                      <a:pt x="2490" y="1963"/>
                      <a:pt x="2516" y="1874"/>
                      <a:pt x="2579" y="1865"/>
                    </a:cubicBezTo>
                    <a:lnTo>
                      <a:pt x="3730" y="1668"/>
                    </a:lnTo>
                    <a:lnTo>
                      <a:pt x="5309" y="2329"/>
                    </a:lnTo>
                    <a:cubicBezTo>
                      <a:pt x="5319" y="2333"/>
                      <a:pt x="5329" y="2335"/>
                      <a:pt x="5339" y="2335"/>
                    </a:cubicBezTo>
                    <a:cubicBezTo>
                      <a:pt x="5403" y="2335"/>
                      <a:pt x="5442" y="2241"/>
                      <a:pt x="5380" y="2195"/>
                    </a:cubicBezTo>
                    <a:lnTo>
                      <a:pt x="4595" y="1633"/>
                    </a:lnTo>
                    <a:cubicBezTo>
                      <a:pt x="4541" y="1597"/>
                      <a:pt x="4550" y="1526"/>
                      <a:pt x="4613" y="1508"/>
                    </a:cubicBezTo>
                    <a:lnTo>
                      <a:pt x="5755" y="1142"/>
                    </a:lnTo>
                    <a:cubicBezTo>
                      <a:pt x="5835" y="1115"/>
                      <a:pt x="5817" y="999"/>
                      <a:pt x="5728" y="999"/>
                    </a:cubicBezTo>
                    <a:lnTo>
                      <a:pt x="4533" y="1026"/>
                    </a:lnTo>
                    <a:cubicBezTo>
                      <a:pt x="4470" y="1026"/>
                      <a:pt x="4434" y="955"/>
                      <a:pt x="4470" y="910"/>
                    </a:cubicBezTo>
                    <a:lnTo>
                      <a:pt x="5032" y="116"/>
                    </a:lnTo>
                    <a:cubicBezTo>
                      <a:pt x="5073" y="61"/>
                      <a:pt x="5024" y="1"/>
                      <a:pt x="496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8" name="Google Shape;138;p8"/>
            <p:cNvGrpSpPr/>
            <p:nvPr/>
          </p:nvGrpSpPr>
          <p:grpSpPr>
            <a:xfrm>
              <a:off x="865238" y="4603997"/>
              <a:ext cx="1075310" cy="689281"/>
              <a:chOff x="7884988" y="4530097"/>
              <a:chExt cx="1075310" cy="689281"/>
            </a:xfrm>
          </p:grpSpPr>
          <p:grpSp>
            <p:nvGrpSpPr>
              <p:cNvPr id="139" name="Google Shape;139;p8"/>
              <p:cNvGrpSpPr/>
              <p:nvPr/>
            </p:nvGrpSpPr>
            <p:grpSpPr>
              <a:xfrm>
                <a:off x="8355846" y="4530097"/>
                <a:ext cx="604452" cy="689281"/>
                <a:chOff x="3806875" y="2468975"/>
                <a:chExt cx="314950" cy="359150"/>
              </a:xfrm>
            </p:grpSpPr>
            <p:sp>
              <p:nvSpPr>
                <p:cNvPr id="140" name="Google Shape;140;p8"/>
                <p:cNvSpPr/>
                <p:nvPr/>
              </p:nvSpPr>
              <p:spPr>
                <a:xfrm>
                  <a:off x="3806875" y="2468975"/>
                  <a:ext cx="314950" cy="306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598" h="12263" extrusionOk="0">
                      <a:moveTo>
                        <a:pt x="10257" y="1"/>
                      </a:moveTo>
                      <a:cubicBezTo>
                        <a:pt x="7167" y="1"/>
                        <a:pt x="4115" y="1426"/>
                        <a:pt x="2160" y="4124"/>
                      </a:cubicBezTo>
                      <a:cubicBezTo>
                        <a:pt x="1" y="7104"/>
                        <a:pt x="1187" y="8843"/>
                        <a:pt x="2561" y="11984"/>
                      </a:cubicBezTo>
                      <a:cubicBezTo>
                        <a:pt x="3818" y="12105"/>
                        <a:pt x="4887" y="12262"/>
                        <a:pt x="5845" y="12262"/>
                      </a:cubicBezTo>
                      <a:cubicBezTo>
                        <a:pt x="7481" y="12262"/>
                        <a:pt x="8790" y="11803"/>
                        <a:pt x="10153" y="9923"/>
                      </a:cubicBezTo>
                      <a:cubicBezTo>
                        <a:pt x="12312" y="6952"/>
                        <a:pt x="12597" y="3188"/>
                        <a:pt x="11223" y="47"/>
                      </a:cubicBezTo>
                      <a:cubicBezTo>
                        <a:pt x="10902" y="16"/>
                        <a:pt x="10579" y="1"/>
                        <a:pt x="10257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41" name="Google Shape;141;p8"/>
                <p:cNvSpPr/>
                <p:nvPr/>
              </p:nvSpPr>
              <p:spPr>
                <a:xfrm>
                  <a:off x="3822050" y="2542275"/>
                  <a:ext cx="239775" cy="28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91" h="11434" extrusionOk="0">
                      <a:moveTo>
                        <a:pt x="5317" y="1"/>
                      </a:moveTo>
                      <a:cubicBezTo>
                        <a:pt x="5235" y="1"/>
                        <a:pt x="5152" y="55"/>
                        <a:pt x="5148" y="157"/>
                      </a:cubicBezTo>
                      <a:lnTo>
                        <a:pt x="4889" y="3993"/>
                      </a:lnTo>
                      <a:lnTo>
                        <a:pt x="3337" y="6126"/>
                      </a:lnTo>
                      <a:cubicBezTo>
                        <a:pt x="3301" y="6175"/>
                        <a:pt x="3250" y="6198"/>
                        <a:pt x="3200" y="6198"/>
                      </a:cubicBezTo>
                      <a:cubicBezTo>
                        <a:pt x="3124" y="6198"/>
                        <a:pt x="3050" y="6146"/>
                        <a:pt x="3033" y="6054"/>
                      </a:cubicBezTo>
                      <a:lnTo>
                        <a:pt x="2703" y="3967"/>
                      </a:lnTo>
                      <a:cubicBezTo>
                        <a:pt x="2691" y="3873"/>
                        <a:pt x="2617" y="3828"/>
                        <a:pt x="2542" y="3828"/>
                      </a:cubicBezTo>
                      <a:cubicBezTo>
                        <a:pt x="2461" y="3828"/>
                        <a:pt x="2378" y="3882"/>
                        <a:pt x="2373" y="3984"/>
                      </a:cubicBezTo>
                      <a:lnTo>
                        <a:pt x="2115" y="7821"/>
                      </a:lnTo>
                      <a:lnTo>
                        <a:pt x="0" y="10729"/>
                      </a:lnTo>
                      <a:lnTo>
                        <a:pt x="964" y="11434"/>
                      </a:lnTo>
                      <a:lnTo>
                        <a:pt x="3078" y="8516"/>
                      </a:lnTo>
                      <a:lnTo>
                        <a:pt x="6638" y="7080"/>
                      </a:lnTo>
                      <a:cubicBezTo>
                        <a:pt x="6816" y="7012"/>
                        <a:pt x="6751" y="6757"/>
                        <a:pt x="6575" y="6757"/>
                      </a:cubicBezTo>
                      <a:cubicBezTo>
                        <a:pt x="6566" y="6757"/>
                        <a:pt x="6557" y="6758"/>
                        <a:pt x="6548" y="6759"/>
                      </a:cubicBezTo>
                      <a:lnTo>
                        <a:pt x="4461" y="7089"/>
                      </a:lnTo>
                      <a:cubicBezTo>
                        <a:pt x="4451" y="7091"/>
                        <a:pt x="4441" y="7092"/>
                        <a:pt x="4431" y="7092"/>
                      </a:cubicBezTo>
                      <a:cubicBezTo>
                        <a:pt x="4304" y="7092"/>
                        <a:pt x="4217" y="6937"/>
                        <a:pt x="4300" y="6821"/>
                      </a:cubicBezTo>
                      <a:lnTo>
                        <a:pt x="5853" y="4689"/>
                      </a:lnTo>
                      <a:lnTo>
                        <a:pt x="9412" y="3253"/>
                      </a:lnTo>
                      <a:cubicBezTo>
                        <a:pt x="9591" y="3185"/>
                        <a:pt x="9534" y="2930"/>
                        <a:pt x="9350" y="2930"/>
                      </a:cubicBezTo>
                      <a:cubicBezTo>
                        <a:pt x="9341" y="2930"/>
                        <a:pt x="9332" y="2931"/>
                        <a:pt x="9323" y="2932"/>
                      </a:cubicBezTo>
                      <a:lnTo>
                        <a:pt x="7173" y="3271"/>
                      </a:lnTo>
                      <a:cubicBezTo>
                        <a:pt x="7162" y="3273"/>
                        <a:pt x="7151" y="3274"/>
                        <a:pt x="7140" y="3274"/>
                      </a:cubicBezTo>
                      <a:cubicBezTo>
                        <a:pt x="7022" y="3274"/>
                        <a:pt x="6937" y="3144"/>
                        <a:pt x="6994" y="3030"/>
                      </a:cubicBezTo>
                      <a:lnTo>
                        <a:pt x="8261" y="648"/>
                      </a:lnTo>
                      <a:cubicBezTo>
                        <a:pt x="8326" y="518"/>
                        <a:pt x="8225" y="397"/>
                        <a:pt x="8110" y="397"/>
                      </a:cubicBezTo>
                      <a:cubicBezTo>
                        <a:pt x="8067" y="397"/>
                        <a:pt x="8023" y="413"/>
                        <a:pt x="7985" y="452"/>
                      </a:cubicBezTo>
                      <a:lnTo>
                        <a:pt x="6111" y="2388"/>
                      </a:lnTo>
                      <a:cubicBezTo>
                        <a:pt x="6077" y="2422"/>
                        <a:pt x="6033" y="2438"/>
                        <a:pt x="5991" y="2438"/>
                      </a:cubicBezTo>
                      <a:cubicBezTo>
                        <a:pt x="5912" y="2438"/>
                        <a:pt x="5837" y="2385"/>
                        <a:pt x="5826" y="2298"/>
                      </a:cubicBezTo>
                      <a:lnTo>
                        <a:pt x="5478" y="140"/>
                      </a:lnTo>
                      <a:cubicBezTo>
                        <a:pt x="5465" y="46"/>
                        <a:pt x="5391" y="1"/>
                        <a:pt x="531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142" name="Google Shape;142;p8"/>
              <p:cNvGrpSpPr/>
              <p:nvPr/>
            </p:nvGrpSpPr>
            <p:grpSpPr>
              <a:xfrm rot="-4695396">
                <a:off x="7816540" y="4697450"/>
                <a:ext cx="607745" cy="354578"/>
                <a:chOff x="3847025" y="3304850"/>
                <a:chExt cx="402125" cy="234613"/>
              </a:xfrm>
            </p:grpSpPr>
            <p:sp>
              <p:nvSpPr>
                <p:cNvPr id="143" name="Google Shape;143;p8"/>
                <p:cNvSpPr/>
                <p:nvPr/>
              </p:nvSpPr>
              <p:spPr>
                <a:xfrm>
                  <a:off x="3907505" y="3304850"/>
                  <a:ext cx="341645" cy="2346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51" h="4430" extrusionOk="0">
                      <a:moveTo>
                        <a:pt x="3053" y="0"/>
                      </a:moveTo>
                      <a:cubicBezTo>
                        <a:pt x="2811" y="0"/>
                        <a:pt x="2566" y="20"/>
                        <a:pt x="2320" y="61"/>
                      </a:cubicBezTo>
                      <a:cubicBezTo>
                        <a:pt x="714" y="329"/>
                        <a:pt x="545" y="1248"/>
                        <a:pt x="1" y="2666"/>
                      </a:cubicBezTo>
                      <a:cubicBezTo>
                        <a:pt x="847" y="3683"/>
                        <a:pt x="1308" y="4430"/>
                        <a:pt x="2472" y="4430"/>
                      </a:cubicBezTo>
                      <a:cubicBezTo>
                        <a:pt x="2646" y="4430"/>
                        <a:pt x="2835" y="4413"/>
                        <a:pt x="3043" y="4379"/>
                      </a:cubicBezTo>
                      <a:cubicBezTo>
                        <a:pt x="4648" y="4111"/>
                        <a:pt x="5906" y="3005"/>
                        <a:pt x="6450" y="1586"/>
                      </a:cubicBezTo>
                      <a:cubicBezTo>
                        <a:pt x="5627" y="605"/>
                        <a:pt x="4388" y="0"/>
                        <a:pt x="3053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44" name="Google Shape;144;p8"/>
                <p:cNvSpPr/>
                <p:nvPr/>
              </p:nvSpPr>
              <p:spPr>
                <a:xfrm>
                  <a:off x="3847025" y="3348701"/>
                  <a:ext cx="309022" cy="1421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35" h="2684" extrusionOk="0">
                      <a:moveTo>
                        <a:pt x="4967" y="1"/>
                      </a:moveTo>
                      <a:cubicBezTo>
                        <a:pt x="4950" y="1"/>
                        <a:pt x="4932" y="6"/>
                        <a:pt x="4916" y="18"/>
                      </a:cubicBezTo>
                      <a:lnTo>
                        <a:pt x="3649" y="1151"/>
                      </a:lnTo>
                      <a:lnTo>
                        <a:pt x="2490" y="1347"/>
                      </a:lnTo>
                      <a:cubicBezTo>
                        <a:pt x="2486" y="1348"/>
                        <a:pt x="2482" y="1348"/>
                        <a:pt x="2479" y="1348"/>
                      </a:cubicBezTo>
                      <a:cubicBezTo>
                        <a:pt x="2422" y="1348"/>
                        <a:pt x="2385" y="1282"/>
                        <a:pt x="2418" y="1231"/>
                      </a:cubicBezTo>
                      <a:lnTo>
                        <a:pt x="2962" y="464"/>
                      </a:lnTo>
                      <a:cubicBezTo>
                        <a:pt x="3003" y="410"/>
                        <a:pt x="2956" y="345"/>
                        <a:pt x="2903" y="345"/>
                      </a:cubicBezTo>
                      <a:cubicBezTo>
                        <a:pt x="2887" y="345"/>
                        <a:pt x="2870" y="351"/>
                        <a:pt x="2855" y="366"/>
                      </a:cubicBezTo>
                      <a:lnTo>
                        <a:pt x="1580" y="1499"/>
                      </a:lnTo>
                      <a:lnTo>
                        <a:pt x="1" y="1758"/>
                      </a:lnTo>
                      <a:lnTo>
                        <a:pt x="90" y="2284"/>
                      </a:lnTo>
                      <a:lnTo>
                        <a:pt x="1669" y="2016"/>
                      </a:lnTo>
                      <a:lnTo>
                        <a:pt x="3239" y="2677"/>
                      </a:lnTo>
                      <a:cubicBezTo>
                        <a:pt x="3249" y="2681"/>
                        <a:pt x="3259" y="2683"/>
                        <a:pt x="3269" y="2683"/>
                      </a:cubicBezTo>
                      <a:cubicBezTo>
                        <a:pt x="3333" y="2683"/>
                        <a:pt x="3372" y="2589"/>
                        <a:pt x="3310" y="2543"/>
                      </a:cubicBezTo>
                      <a:lnTo>
                        <a:pt x="2543" y="1999"/>
                      </a:lnTo>
                      <a:cubicBezTo>
                        <a:pt x="2490" y="1963"/>
                        <a:pt x="2516" y="1874"/>
                        <a:pt x="2579" y="1865"/>
                      </a:cubicBezTo>
                      <a:lnTo>
                        <a:pt x="3730" y="1668"/>
                      </a:lnTo>
                      <a:lnTo>
                        <a:pt x="5309" y="2329"/>
                      </a:lnTo>
                      <a:cubicBezTo>
                        <a:pt x="5319" y="2333"/>
                        <a:pt x="5329" y="2335"/>
                        <a:pt x="5339" y="2335"/>
                      </a:cubicBezTo>
                      <a:cubicBezTo>
                        <a:pt x="5403" y="2335"/>
                        <a:pt x="5442" y="2241"/>
                        <a:pt x="5380" y="2195"/>
                      </a:cubicBezTo>
                      <a:lnTo>
                        <a:pt x="4595" y="1633"/>
                      </a:lnTo>
                      <a:cubicBezTo>
                        <a:pt x="4541" y="1597"/>
                        <a:pt x="4550" y="1526"/>
                        <a:pt x="4613" y="1508"/>
                      </a:cubicBezTo>
                      <a:lnTo>
                        <a:pt x="5755" y="1142"/>
                      </a:lnTo>
                      <a:cubicBezTo>
                        <a:pt x="5835" y="1115"/>
                        <a:pt x="5817" y="999"/>
                        <a:pt x="5728" y="999"/>
                      </a:cubicBezTo>
                      <a:lnTo>
                        <a:pt x="4533" y="1026"/>
                      </a:lnTo>
                      <a:cubicBezTo>
                        <a:pt x="4470" y="1026"/>
                        <a:pt x="4434" y="955"/>
                        <a:pt x="4470" y="910"/>
                      </a:cubicBezTo>
                      <a:lnTo>
                        <a:pt x="5032" y="116"/>
                      </a:lnTo>
                      <a:cubicBezTo>
                        <a:pt x="5073" y="61"/>
                        <a:pt x="5024" y="1"/>
                        <a:pt x="496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chemeClr val="accent3"/>
        </a:solidFill>
        <a:effectLst/>
      </p:bgPr>
    </p:bg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CUSTOM_9">
    <p:spTree>
      <p:nvGrpSpPr>
        <p:cNvPr id="1" name="Shape 6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6" name="Google Shape;616;p33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>
            <a:off x="0" y="-50"/>
            <a:ext cx="9144003" cy="514350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17" name="Google Shape;617;p33"/>
          <p:cNvGrpSpPr/>
          <p:nvPr/>
        </p:nvGrpSpPr>
        <p:grpSpPr>
          <a:xfrm flipH="1">
            <a:off x="-352931" y="-136313"/>
            <a:ext cx="9582552" cy="5466219"/>
            <a:chOff x="-124331" y="-156769"/>
            <a:chExt cx="9582552" cy="5466219"/>
          </a:xfrm>
        </p:grpSpPr>
        <p:grpSp>
          <p:nvGrpSpPr>
            <p:cNvPr id="618" name="Google Shape;618;p33"/>
            <p:cNvGrpSpPr/>
            <p:nvPr/>
          </p:nvGrpSpPr>
          <p:grpSpPr>
            <a:xfrm>
              <a:off x="-124331" y="4254367"/>
              <a:ext cx="1035451" cy="1055083"/>
              <a:chOff x="-124331" y="4254367"/>
              <a:chExt cx="1035451" cy="1055083"/>
            </a:xfrm>
          </p:grpSpPr>
          <p:sp>
            <p:nvSpPr>
              <p:cNvPr id="619" name="Google Shape;619;p33"/>
              <p:cNvSpPr/>
              <p:nvPr/>
            </p:nvSpPr>
            <p:spPr>
              <a:xfrm rot="1570958">
                <a:off x="63688" y="4312790"/>
                <a:ext cx="343745" cy="339417"/>
              </a:xfrm>
              <a:custGeom>
                <a:avLst/>
                <a:gdLst/>
                <a:ahLst/>
                <a:cxnLst/>
                <a:rect l="l" t="t" r="r" b="b"/>
                <a:pathLst>
                  <a:path w="12071" h="11919" extrusionOk="0">
                    <a:moveTo>
                      <a:pt x="116" y="0"/>
                    </a:moveTo>
                    <a:lnTo>
                      <a:pt x="116" y="0"/>
                    </a:lnTo>
                    <a:cubicBezTo>
                      <a:pt x="116" y="0"/>
                      <a:pt x="0" y="6477"/>
                      <a:pt x="2623" y="9849"/>
                    </a:cubicBezTo>
                    <a:cubicBezTo>
                      <a:pt x="3463" y="10932"/>
                      <a:pt x="5455" y="11918"/>
                      <a:pt x="7145" y="11918"/>
                    </a:cubicBezTo>
                    <a:cubicBezTo>
                      <a:pt x="8128" y="11918"/>
                      <a:pt x="9009" y="11584"/>
                      <a:pt x="9501" y="10741"/>
                    </a:cubicBezTo>
                    <a:cubicBezTo>
                      <a:pt x="11767" y="9813"/>
                      <a:pt x="12070" y="6102"/>
                      <a:pt x="10322" y="3854"/>
                    </a:cubicBezTo>
                    <a:cubicBezTo>
                      <a:pt x="7699" y="482"/>
                      <a:pt x="117" y="0"/>
                      <a:pt x="116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0" name="Google Shape;620;p33"/>
              <p:cNvSpPr/>
              <p:nvPr/>
            </p:nvSpPr>
            <p:spPr>
              <a:xfrm rot="1570852">
                <a:off x="430641" y="4570735"/>
                <a:ext cx="429428" cy="331268"/>
              </a:xfrm>
              <a:custGeom>
                <a:avLst/>
                <a:gdLst/>
                <a:ahLst/>
                <a:cxnLst/>
                <a:rect l="l" t="t" r="r" b="b"/>
                <a:pathLst>
                  <a:path w="10867" h="8383" extrusionOk="0">
                    <a:moveTo>
                      <a:pt x="7799" y="1"/>
                    </a:moveTo>
                    <a:cubicBezTo>
                      <a:pt x="5910" y="1"/>
                      <a:pt x="3591" y="271"/>
                      <a:pt x="2195" y="1409"/>
                    </a:cubicBezTo>
                    <a:cubicBezTo>
                      <a:pt x="420" y="2854"/>
                      <a:pt x="1" y="5807"/>
                      <a:pt x="1606" y="6940"/>
                    </a:cubicBezTo>
                    <a:cubicBezTo>
                      <a:pt x="1930" y="7978"/>
                      <a:pt x="3014" y="8382"/>
                      <a:pt x="4179" y="8382"/>
                    </a:cubicBezTo>
                    <a:cubicBezTo>
                      <a:pt x="5294" y="8382"/>
                      <a:pt x="6483" y="8012"/>
                      <a:pt x="7146" y="7475"/>
                    </a:cubicBezTo>
                    <a:cubicBezTo>
                      <a:pt x="9796" y="5307"/>
                      <a:pt x="10867" y="222"/>
                      <a:pt x="10867" y="222"/>
                    </a:cubicBezTo>
                    <a:cubicBezTo>
                      <a:pt x="10867" y="222"/>
                      <a:pt x="9509" y="1"/>
                      <a:pt x="7799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1" name="Google Shape;621;p33"/>
              <p:cNvSpPr/>
              <p:nvPr/>
            </p:nvSpPr>
            <p:spPr>
              <a:xfrm rot="1570852">
                <a:off x="276038" y="4593141"/>
                <a:ext cx="344111" cy="675024"/>
              </a:xfrm>
              <a:custGeom>
                <a:avLst/>
                <a:gdLst/>
                <a:ahLst/>
                <a:cxnLst/>
                <a:rect l="l" t="t" r="r" b="b"/>
                <a:pathLst>
                  <a:path w="8708" h="17082" extrusionOk="0">
                    <a:moveTo>
                      <a:pt x="8708" y="0"/>
                    </a:moveTo>
                    <a:cubicBezTo>
                      <a:pt x="447" y="2783"/>
                      <a:pt x="1" y="13828"/>
                      <a:pt x="134" y="16718"/>
                    </a:cubicBezTo>
                    <a:cubicBezTo>
                      <a:pt x="145" y="17018"/>
                      <a:pt x="305" y="17081"/>
                      <a:pt x="438" y="17081"/>
                    </a:cubicBezTo>
                    <a:cubicBezTo>
                      <a:pt x="534" y="17081"/>
                      <a:pt x="616" y="17048"/>
                      <a:pt x="616" y="17048"/>
                    </a:cubicBezTo>
                    <a:cubicBezTo>
                      <a:pt x="910" y="2856"/>
                      <a:pt x="8706" y="1"/>
                      <a:pt x="870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2" name="Google Shape;622;p33"/>
              <p:cNvSpPr/>
              <p:nvPr/>
            </p:nvSpPr>
            <p:spPr>
              <a:xfrm rot="1570852">
                <a:off x="6947" y="4426934"/>
                <a:ext cx="343756" cy="675024"/>
              </a:xfrm>
              <a:custGeom>
                <a:avLst/>
                <a:gdLst/>
                <a:ahLst/>
                <a:cxnLst/>
                <a:rect l="l" t="t" r="r" b="b"/>
                <a:pathLst>
                  <a:path w="8699" h="17082" extrusionOk="0">
                    <a:moveTo>
                      <a:pt x="0" y="1"/>
                    </a:moveTo>
                    <a:cubicBezTo>
                      <a:pt x="1" y="1"/>
                      <a:pt x="7788" y="2866"/>
                      <a:pt x="8083" y="17049"/>
                    </a:cubicBezTo>
                    <a:cubicBezTo>
                      <a:pt x="8083" y="17049"/>
                      <a:pt x="8164" y="17082"/>
                      <a:pt x="8261" y="17082"/>
                    </a:cubicBezTo>
                    <a:cubicBezTo>
                      <a:pt x="8395" y="17082"/>
                      <a:pt x="8558" y="17019"/>
                      <a:pt x="8573" y="16719"/>
                    </a:cubicBezTo>
                    <a:cubicBezTo>
                      <a:pt x="8698" y="13837"/>
                      <a:pt x="8252" y="2793"/>
                      <a:pt x="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3" name="Google Shape;623;p33"/>
              <p:cNvSpPr/>
              <p:nvPr/>
            </p:nvSpPr>
            <p:spPr>
              <a:xfrm>
                <a:off x="39499" y="4922111"/>
                <a:ext cx="442477" cy="221061"/>
              </a:xfrm>
              <a:custGeom>
                <a:avLst/>
                <a:gdLst/>
                <a:ahLst/>
                <a:cxnLst/>
                <a:rect l="l" t="t" r="r" b="b"/>
                <a:pathLst>
                  <a:path w="11197" h="5594" extrusionOk="0">
                    <a:moveTo>
                      <a:pt x="5603" y="0"/>
                    </a:moveTo>
                    <a:cubicBezTo>
                      <a:pt x="2508" y="0"/>
                      <a:pt x="1" y="2507"/>
                      <a:pt x="1" y="5594"/>
                    </a:cubicBezTo>
                    <a:lnTo>
                      <a:pt x="11197" y="5594"/>
                    </a:lnTo>
                    <a:cubicBezTo>
                      <a:pt x="11197" y="2507"/>
                      <a:pt x="8690" y="0"/>
                      <a:pt x="560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624" name="Google Shape;624;p33"/>
            <p:cNvGrpSpPr/>
            <p:nvPr/>
          </p:nvGrpSpPr>
          <p:grpSpPr>
            <a:xfrm>
              <a:off x="8476216" y="-156769"/>
              <a:ext cx="982005" cy="1211257"/>
              <a:chOff x="8317012" y="-156769"/>
              <a:chExt cx="982005" cy="1211257"/>
            </a:xfrm>
          </p:grpSpPr>
          <p:grpSp>
            <p:nvGrpSpPr>
              <p:cNvPr id="625" name="Google Shape;625;p33"/>
              <p:cNvGrpSpPr/>
              <p:nvPr/>
            </p:nvGrpSpPr>
            <p:grpSpPr>
              <a:xfrm rot="-6727455">
                <a:off x="8569478" y="237576"/>
                <a:ext cx="477513" cy="865472"/>
                <a:chOff x="1683475" y="2251738"/>
                <a:chExt cx="310925" cy="563525"/>
              </a:xfrm>
            </p:grpSpPr>
            <p:sp>
              <p:nvSpPr>
                <p:cNvPr id="626" name="Google Shape;626;p33"/>
                <p:cNvSpPr/>
                <p:nvPr/>
              </p:nvSpPr>
              <p:spPr>
                <a:xfrm>
                  <a:off x="1683475" y="2251738"/>
                  <a:ext cx="301775" cy="297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071" h="11919" extrusionOk="0">
                      <a:moveTo>
                        <a:pt x="116" y="0"/>
                      </a:moveTo>
                      <a:lnTo>
                        <a:pt x="116" y="0"/>
                      </a:lnTo>
                      <a:cubicBezTo>
                        <a:pt x="116" y="0"/>
                        <a:pt x="0" y="6477"/>
                        <a:pt x="2623" y="9849"/>
                      </a:cubicBezTo>
                      <a:cubicBezTo>
                        <a:pt x="3463" y="10932"/>
                        <a:pt x="5455" y="11918"/>
                        <a:pt x="7145" y="11918"/>
                      </a:cubicBezTo>
                      <a:cubicBezTo>
                        <a:pt x="8128" y="11918"/>
                        <a:pt x="9009" y="11584"/>
                        <a:pt x="9501" y="10741"/>
                      </a:cubicBezTo>
                      <a:cubicBezTo>
                        <a:pt x="11767" y="9813"/>
                        <a:pt x="12070" y="6102"/>
                        <a:pt x="10322" y="3854"/>
                      </a:cubicBezTo>
                      <a:cubicBezTo>
                        <a:pt x="7699" y="482"/>
                        <a:pt x="117" y="0"/>
                        <a:pt x="116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27" name="Google Shape;627;p33"/>
                <p:cNvSpPr/>
                <p:nvPr/>
              </p:nvSpPr>
              <p:spPr>
                <a:xfrm>
                  <a:off x="1776925" y="2388213"/>
                  <a:ext cx="217475" cy="427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699" h="17082" extrusionOk="0">
                      <a:moveTo>
                        <a:pt x="0" y="1"/>
                      </a:moveTo>
                      <a:cubicBezTo>
                        <a:pt x="1" y="1"/>
                        <a:pt x="7788" y="2866"/>
                        <a:pt x="8083" y="17049"/>
                      </a:cubicBezTo>
                      <a:cubicBezTo>
                        <a:pt x="8083" y="17049"/>
                        <a:pt x="8164" y="17082"/>
                        <a:pt x="8261" y="17082"/>
                      </a:cubicBezTo>
                      <a:cubicBezTo>
                        <a:pt x="8395" y="17082"/>
                        <a:pt x="8558" y="17019"/>
                        <a:pt x="8573" y="16719"/>
                      </a:cubicBezTo>
                      <a:cubicBezTo>
                        <a:pt x="8698" y="13837"/>
                        <a:pt x="8252" y="2793"/>
                        <a:pt x="0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628" name="Google Shape;628;p33"/>
              <p:cNvGrpSpPr/>
              <p:nvPr/>
            </p:nvGrpSpPr>
            <p:grpSpPr>
              <a:xfrm rot="-6571294">
                <a:off x="8512407" y="-185131"/>
                <a:ext cx="464498" cy="742791"/>
                <a:chOff x="1976075" y="2350788"/>
                <a:chExt cx="302450" cy="483675"/>
              </a:xfrm>
            </p:grpSpPr>
            <p:sp>
              <p:nvSpPr>
                <p:cNvPr id="629" name="Google Shape;629;p33"/>
                <p:cNvSpPr/>
                <p:nvPr/>
              </p:nvSpPr>
              <p:spPr>
                <a:xfrm>
                  <a:off x="2006850" y="2350788"/>
                  <a:ext cx="271675" cy="209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67" h="8383" extrusionOk="0">
                      <a:moveTo>
                        <a:pt x="7799" y="1"/>
                      </a:moveTo>
                      <a:cubicBezTo>
                        <a:pt x="5910" y="1"/>
                        <a:pt x="3591" y="271"/>
                        <a:pt x="2195" y="1409"/>
                      </a:cubicBezTo>
                      <a:cubicBezTo>
                        <a:pt x="420" y="2854"/>
                        <a:pt x="1" y="5807"/>
                        <a:pt x="1606" y="6940"/>
                      </a:cubicBezTo>
                      <a:cubicBezTo>
                        <a:pt x="1930" y="7978"/>
                        <a:pt x="3014" y="8382"/>
                        <a:pt x="4179" y="8382"/>
                      </a:cubicBezTo>
                      <a:cubicBezTo>
                        <a:pt x="5294" y="8382"/>
                        <a:pt x="6483" y="8012"/>
                        <a:pt x="7146" y="7475"/>
                      </a:cubicBezTo>
                      <a:cubicBezTo>
                        <a:pt x="9796" y="5307"/>
                        <a:pt x="10867" y="222"/>
                        <a:pt x="10867" y="222"/>
                      </a:cubicBezTo>
                      <a:cubicBezTo>
                        <a:pt x="10867" y="222"/>
                        <a:pt x="9509" y="1"/>
                        <a:pt x="7799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0" name="Google Shape;630;p33"/>
                <p:cNvSpPr/>
                <p:nvPr/>
              </p:nvSpPr>
              <p:spPr>
                <a:xfrm>
                  <a:off x="1976075" y="2407413"/>
                  <a:ext cx="217700" cy="427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708" h="17082" extrusionOk="0">
                      <a:moveTo>
                        <a:pt x="8708" y="0"/>
                      </a:moveTo>
                      <a:cubicBezTo>
                        <a:pt x="447" y="2783"/>
                        <a:pt x="1" y="13828"/>
                        <a:pt x="134" y="16718"/>
                      </a:cubicBezTo>
                      <a:cubicBezTo>
                        <a:pt x="145" y="17018"/>
                        <a:pt x="305" y="17081"/>
                        <a:pt x="438" y="17081"/>
                      </a:cubicBezTo>
                      <a:cubicBezTo>
                        <a:pt x="534" y="17081"/>
                        <a:pt x="616" y="17048"/>
                        <a:pt x="616" y="17048"/>
                      </a:cubicBezTo>
                      <a:cubicBezTo>
                        <a:pt x="910" y="2856"/>
                        <a:pt x="8706" y="1"/>
                        <a:pt x="8708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CUSTOM_9_1">
    <p:spTree>
      <p:nvGrpSpPr>
        <p:cNvPr id="1" name="Shape 6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2" name="Google Shape;632;p34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>
            <a:off x="0" y="-50"/>
            <a:ext cx="9144003" cy="514350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33" name="Google Shape;633;p34"/>
          <p:cNvGrpSpPr/>
          <p:nvPr/>
        </p:nvGrpSpPr>
        <p:grpSpPr>
          <a:xfrm rot="10800000" flipH="1">
            <a:off x="-149787" y="-84629"/>
            <a:ext cx="9110085" cy="5304007"/>
            <a:chOff x="-149787" y="-84629"/>
            <a:chExt cx="9110085" cy="5304007"/>
          </a:xfrm>
        </p:grpSpPr>
        <p:grpSp>
          <p:nvGrpSpPr>
            <p:cNvPr id="634" name="Google Shape;634;p34"/>
            <p:cNvGrpSpPr/>
            <p:nvPr/>
          </p:nvGrpSpPr>
          <p:grpSpPr>
            <a:xfrm>
              <a:off x="7884988" y="4530097"/>
              <a:ext cx="1075310" cy="689281"/>
              <a:chOff x="7884988" y="4530097"/>
              <a:chExt cx="1075310" cy="689281"/>
            </a:xfrm>
          </p:grpSpPr>
          <p:grpSp>
            <p:nvGrpSpPr>
              <p:cNvPr id="635" name="Google Shape;635;p34"/>
              <p:cNvGrpSpPr/>
              <p:nvPr/>
            </p:nvGrpSpPr>
            <p:grpSpPr>
              <a:xfrm>
                <a:off x="8355846" y="4530097"/>
                <a:ext cx="604452" cy="689281"/>
                <a:chOff x="3806875" y="2468975"/>
                <a:chExt cx="314950" cy="359150"/>
              </a:xfrm>
            </p:grpSpPr>
            <p:sp>
              <p:nvSpPr>
                <p:cNvPr id="636" name="Google Shape;636;p34"/>
                <p:cNvSpPr/>
                <p:nvPr/>
              </p:nvSpPr>
              <p:spPr>
                <a:xfrm>
                  <a:off x="3806875" y="2468975"/>
                  <a:ext cx="314950" cy="306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598" h="12263" extrusionOk="0">
                      <a:moveTo>
                        <a:pt x="10257" y="1"/>
                      </a:moveTo>
                      <a:cubicBezTo>
                        <a:pt x="7167" y="1"/>
                        <a:pt x="4115" y="1426"/>
                        <a:pt x="2160" y="4124"/>
                      </a:cubicBezTo>
                      <a:cubicBezTo>
                        <a:pt x="1" y="7104"/>
                        <a:pt x="1187" y="8843"/>
                        <a:pt x="2561" y="11984"/>
                      </a:cubicBezTo>
                      <a:cubicBezTo>
                        <a:pt x="3818" y="12105"/>
                        <a:pt x="4887" y="12262"/>
                        <a:pt x="5845" y="12262"/>
                      </a:cubicBezTo>
                      <a:cubicBezTo>
                        <a:pt x="7481" y="12262"/>
                        <a:pt x="8790" y="11803"/>
                        <a:pt x="10153" y="9923"/>
                      </a:cubicBezTo>
                      <a:cubicBezTo>
                        <a:pt x="12312" y="6952"/>
                        <a:pt x="12597" y="3188"/>
                        <a:pt x="11223" y="47"/>
                      </a:cubicBezTo>
                      <a:cubicBezTo>
                        <a:pt x="10902" y="16"/>
                        <a:pt x="10579" y="1"/>
                        <a:pt x="10257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7" name="Google Shape;637;p34"/>
                <p:cNvSpPr/>
                <p:nvPr/>
              </p:nvSpPr>
              <p:spPr>
                <a:xfrm>
                  <a:off x="3822050" y="2542275"/>
                  <a:ext cx="239775" cy="28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91" h="11434" extrusionOk="0">
                      <a:moveTo>
                        <a:pt x="5317" y="1"/>
                      </a:moveTo>
                      <a:cubicBezTo>
                        <a:pt x="5235" y="1"/>
                        <a:pt x="5152" y="55"/>
                        <a:pt x="5148" y="157"/>
                      </a:cubicBezTo>
                      <a:lnTo>
                        <a:pt x="4889" y="3993"/>
                      </a:lnTo>
                      <a:lnTo>
                        <a:pt x="3337" y="6126"/>
                      </a:lnTo>
                      <a:cubicBezTo>
                        <a:pt x="3301" y="6175"/>
                        <a:pt x="3250" y="6198"/>
                        <a:pt x="3200" y="6198"/>
                      </a:cubicBezTo>
                      <a:cubicBezTo>
                        <a:pt x="3124" y="6198"/>
                        <a:pt x="3050" y="6146"/>
                        <a:pt x="3033" y="6054"/>
                      </a:cubicBezTo>
                      <a:lnTo>
                        <a:pt x="2703" y="3967"/>
                      </a:lnTo>
                      <a:cubicBezTo>
                        <a:pt x="2691" y="3873"/>
                        <a:pt x="2617" y="3828"/>
                        <a:pt x="2542" y="3828"/>
                      </a:cubicBezTo>
                      <a:cubicBezTo>
                        <a:pt x="2461" y="3828"/>
                        <a:pt x="2378" y="3882"/>
                        <a:pt x="2373" y="3984"/>
                      </a:cubicBezTo>
                      <a:lnTo>
                        <a:pt x="2115" y="7821"/>
                      </a:lnTo>
                      <a:lnTo>
                        <a:pt x="0" y="10729"/>
                      </a:lnTo>
                      <a:lnTo>
                        <a:pt x="964" y="11434"/>
                      </a:lnTo>
                      <a:lnTo>
                        <a:pt x="3078" y="8516"/>
                      </a:lnTo>
                      <a:lnTo>
                        <a:pt x="6638" y="7080"/>
                      </a:lnTo>
                      <a:cubicBezTo>
                        <a:pt x="6816" y="7012"/>
                        <a:pt x="6751" y="6757"/>
                        <a:pt x="6575" y="6757"/>
                      </a:cubicBezTo>
                      <a:cubicBezTo>
                        <a:pt x="6566" y="6757"/>
                        <a:pt x="6557" y="6758"/>
                        <a:pt x="6548" y="6759"/>
                      </a:cubicBezTo>
                      <a:lnTo>
                        <a:pt x="4461" y="7089"/>
                      </a:lnTo>
                      <a:cubicBezTo>
                        <a:pt x="4451" y="7091"/>
                        <a:pt x="4441" y="7092"/>
                        <a:pt x="4431" y="7092"/>
                      </a:cubicBezTo>
                      <a:cubicBezTo>
                        <a:pt x="4304" y="7092"/>
                        <a:pt x="4217" y="6937"/>
                        <a:pt x="4300" y="6821"/>
                      </a:cubicBezTo>
                      <a:lnTo>
                        <a:pt x="5853" y="4689"/>
                      </a:lnTo>
                      <a:lnTo>
                        <a:pt x="9412" y="3253"/>
                      </a:lnTo>
                      <a:cubicBezTo>
                        <a:pt x="9591" y="3185"/>
                        <a:pt x="9534" y="2930"/>
                        <a:pt x="9350" y="2930"/>
                      </a:cubicBezTo>
                      <a:cubicBezTo>
                        <a:pt x="9341" y="2930"/>
                        <a:pt x="9332" y="2931"/>
                        <a:pt x="9323" y="2932"/>
                      </a:cubicBezTo>
                      <a:lnTo>
                        <a:pt x="7173" y="3271"/>
                      </a:lnTo>
                      <a:cubicBezTo>
                        <a:pt x="7162" y="3273"/>
                        <a:pt x="7151" y="3274"/>
                        <a:pt x="7140" y="3274"/>
                      </a:cubicBezTo>
                      <a:cubicBezTo>
                        <a:pt x="7022" y="3274"/>
                        <a:pt x="6937" y="3144"/>
                        <a:pt x="6994" y="3030"/>
                      </a:cubicBezTo>
                      <a:lnTo>
                        <a:pt x="8261" y="648"/>
                      </a:lnTo>
                      <a:cubicBezTo>
                        <a:pt x="8326" y="518"/>
                        <a:pt x="8225" y="397"/>
                        <a:pt x="8110" y="397"/>
                      </a:cubicBezTo>
                      <a:cubicBezTo>
                        <a:pt x="8067" y="397"/>
                        <a:pt x="8023" y="413"/>
                        <a:pt x="7985" y="452"/>
                      </a:cubicBezTo>
                      <a:lnTo>
                        <a:pt x="6111" y="2388"/>
                      </a:lnTo>
                      <a:cubicBezTo>
                        <a:pt x="6077" y="2422"/>
                        <a:pt x="6033" y="2438"/>
                        <a:pt x="5991" y="2438"/>
                      </a:cubicBezTo>
                      <a:cubicBezTo>
                        <a:pt x="5912" y="2438"/>
                        <a:pt x="5837" y="2385"/>
                        <a:pt x="5826" y="2298"/>
                      </a:cubicBezTo>
                      <a:lnTo>
                        <a:pt x="5478" y="140"/>
                      </a:lnTo>
                      <a:cubicBezTo>
                        <a:pt x="5465" y="46"/>
                        <a:pt x="5391" y="1"/>
                        <a:pt x="531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638" name="Google Shape;638;p34"/>
              <p:cNvGrpSpPr/>
              <p:nvPr/>
            </p:nvGrpSpPr>
            <p:grpSpPr>
              <a:xfrm rot="-4695396">
                <a:off x="7816540" y="4697450"/>
                <a:ext cx="607745" cy="354578"/>
                <a:chOff x="3847025" y="3304850"/>
                <a:chExt cx="402125" cy="234613"/>
              </a:xfrm>
            </p:grpSpPr>
            <p:sp>
              <p:nvSpPr>
                <p:cNvPr id="639" name="Google Shape;639;p34"/>
                <p:cNvSpPr/>
                <p:nvPr/>
              </p:nvSpPr>
              <p:spPr>
                <a:xfrm>
                  <a:off x="3907505" y="3304850"/>
                  <a:ext cx="341645" cy="2346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51" h="4430" extrusionOk="0">
                      <a:moveTo>
                        <a:pt x="3053" y="0"/>
                      </a:moveTo>
                      <a:cubicBezTo>
                        <a:pt x="2811" y="0"/>
                        <a:pt x="2566" y="20"/>
                        <a:pt x="2320" y="61"/>
                      </a:cubicBezTo>
                      <a:cubicBezTo>
                        <a:pt x="714" y="329"/>
                        <a:pt x="545" y="1248"/>
                        <a:pt x="1" y="2666"/>
                      </a:cubicBezTo>
                      <a:cubicBezTo>
                        <a:pt x="847" y="3683"/>
                        <a:pt x="1308" y="4430"/>
                        <a:pt x="2472" y="4430"/>
                      </a:cubicBezTo>
                      <a:cubicBezTo>
                        <a:pt x="2646" y="4430"/>
                        <a:pt x="2835" y="4413"/>
                        <a:pt x="3043" y="4379"/>
                      </a:cubicBezTo>
                      <a:cubicBezTo>
                        <a:pt x="4648" y="4111"/>
                        <a:pt x="5906" y="3005"/>
                        <a:pt x="6450" y="1586"/>
                      </a:cubicBezTo>
                      <a:cubicBezTo>
                        <a:pt x="5627" y="605"/>
                        <a:pt x="4388" y="0"/>
                        <a:pt x="3053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40" name="Google Shape;640;p34"/>
                <p:cNvSpPr/>
                <p:nvPr/>
              </p:nvSpPr>
              <p:spPr>
                <a:xfrm>
                  <a:off x="3847025" y="3348701"/>
                  <a:ext cx="309022" cy="1421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35" h="2684" extrusionOk="0">
                      <a:moveTo>
                        <a:pt x="4967" y="1"/>
                      </a:moveTo>
                      <a:cubicBezTo>
                        <a:pt x="4950" y="1"/>
                        <a:pt x="4932" y="6"/>
                        <a:pt x="4916" y="18"/>
                      </a:cubicBezTo>
                      <a:lnTo>
                        <a:pt x="3649" y="1151"/>
                      </a:lnTo>
                      <a:lnTo>
                        <a:pt x="2490" y="1347"/>
                      </a:lnTo>
                      <a:cubicBezTo>
                        <a:pt x="2486" y="1348"/>
                        <a:pt x="2482" y="1348"/>
                        <a:pt x="2479" y="1348"/>
                      </a:cubicBezTo>
                      <a:cubicBezTo>
                        <a:pt x="2422" y="1348"/>
                        <a:pt x="2385" y="1282"/>
                        <a:pt x="2418" y="1231"/>
                      </a:cubicBezTo>
                      <a:lnTo>
                        <a:pt x="2962" y="464"/>
                      </a:lnTo>
                      <a:cubicBezTo>
                        <a:pt x="3003" y="410"/>
                        <a:pt x="2956" y="345"/>
                        <a:pt x="2903" y="345"/>
                      </a:cubicBezTo>
                      <a:cubicBezTo>
                        <a:pt x="2887" y="345"/>
                        <a:pt x="2870" y="351"/>
                        <a:pt x="2855" y="366"/>
                      </a:cubicBezTo>
                      <a:lnTo>
                        <a:pt x="1580" y="1499"/>
                      </a:lnTo>
                      <a:lnTo>
                        <a:pt x="1" y="1758"/>
                      </a:lnTo>
                      <a:lnTo>
                        <a:pt x="90" y="2284"/>
                      </a:lnTo>
                      <a:lnTo>
                        <a:pt x="1669" y="2016"/>
                      </a:lnTo>
                      <a:lnTo>
                        <a:pt x="3239" y="2677"/>
                      </a:lnTo>
                      <a:cubicBezTo>
                        <a:pt x="3249" y="2681"/>
                        <a:pt x="3259" y="2683"/>
                        <a:pt x="3269" y="2683"/>
                      </a:cubicBezTo>
                      <a:cubicBezTo>
                        <a:pt x="3333" y="2683"/>
                        <a:pt x="3372" y="2589"/>
                        <a:pt x="3310" y="2543"/>
                      </a:cubicBezTo>
                      <a:lnTo>
                        <a:pt x="2543" y="1999"/>
                      </a:lnTo>
                      <a:cubicBezTo>
                        <a:pt x="2490" y="1963"/>
                        <a:pt x="2516" y="1874"/>
                        <a:pt x="2579" y="1865"/>
                      </a:cubicBezTo>
                      <a:lnTo>
                        <a:pt x="3730" y="1668"/>
                      </a:lnTo>
                      <a:lnTo>
                        <a:pt x="5309" y="2329"/>
                      </a:lnTo>
                      <a:cubicBezTo>
                        <a:pt x="5319" y="2333"/>
                        <a:pt x="5329" y="2335"/>
                        <a:pt x="5339" y="2335"/>
                      </a:cubicBezTo>
                      <a:cubicBezTo>
                        <a:pt x="5403" y="2335"/>
                        <a:pt x="5442" y="2241"/>
                        <a:pt x="5380" y="2195"/>
                      </a:cubicBezTo>
                      <a:lnTo>
                        <a:pt x="4595" y="1633"/>
                      </a:lnTo>
                      <a:cubicBezTo>
                        <a:pt x="4541" y="1597"/>
                        <a:pt x="4550" y="1526"/>
                        <a:pt x="4613" y="1508"/>
                      </a:cubicBezTo>
                      <a:lnTo>
                        <a:pt x="5755" y="1142"/>
                      </a:lnTo>
                      <a:cubicBezTo>
                        <a:pt x="5835" y="1115"/>
                        <a:pt x="5817" y="999"/>
                        <a:pt x="5728" y="999"/>
                      </a:cubicBezTo>
                      <a:lnTo>
                        <a:pt x="4533" y="1026"/>
                      </a:lnTo>
                      <a:cubicBezTo>
                        <a:pt x="4470" y="1026"/>
                        <a:pt x="4434" y="955"/>
                        <a:pt x="4470" y="910"/>
                      </a:cubicBezTo>
                      <a:lnTo>
                        <a:pt x="5032" y="116"/>
                      </a:lnTo>
                      <a:cubicBezTo>
                        <a:pt x="5073" y="61"/>
                        <a:pt x="5024" y="1"/>
                        <a:pt x="496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641" name="Google Shape;641;p34"/>
            <p:cNvGrpSpPr/>
            <p:nvPr/>
          </p:nvGrpSpPr>
          <p:grpSpPr>
            <a:xfrm rot="2700000">
              <a:off x="26835" y="19254"/>
              <a:ext cx="604461" cy="749939"/>
              <a:chOff x="3450925" y="1831950"/>
              <a:chExt cx="314950" cy="390750"/>
            </a:xfrm>
          </p:grpSpPr>
          <p:sp>
            <p:nvSpPr>
              <p:cNvPr id="642" name="Google Shape;642;p34"/>
              <p:cNvSpPr/>
              <p:nvPr/>
            </p:nvSpPr>
            <p:spPr>
              <a:xfrm>
                <a:off x="3450925" y="1831950"/>
                <a:ext cx="314950" cy="306575"/>
              </a:xfrm>
              <a:custGeom>
                <a:avLst/>
                <a:gdLst/>
                <a:ahLst/>
                <a:cxnLst/>
                <a:rect l="l" t="t" r="r" b="b"/>
                <a:pathLst>
                  <a:path w="12598" h="12263" extrusionOk="0">
                    <a:moveTo>
                      <a:pt x="10257" y="1"/>
                    </a:moveTo>
                    <a:cubicBezTo>
                      <a:pt x="7167" y="1"/>
                      <a:pt x="4115" y="1426"/>
                      <a:pt x="2160" y="4124"/>
                    </a:cubicBezTo>
                    <a:cubicBezTo>
                      <a:pt x="1" y="7104"/>
                      <a:pt x="1187" y="8843"/>
                      <a:pt x="2561" y="11984"/>
                    </a:cubicBezTo>
                    <a:cubicBezTo>
                      <a:pt x="3818" y="12105"/>
                      <a:pt x="4887" y="12262"/>
                      <a:pt x="5845" y="12262"/>
                    </a:cubicBezTo>
                    <a:cubicBezTo>
                      <a:pt x="7481" y="12262"/>
                      <a:pt x="8790" y="11803"/>
                      <a:pt x="10153" y="9923"/>
                    </a:cubicBezTo>
                    <a:cubicBezTo>
                      <a:pt x="12312" y="6952"/>
                      <a:pt x="12597" y="3188"/>
                      <a:pt x="11223" y="47"/>
                    </a:cubicBezTo>
                    <a:cubicBezTo>
                      <a:pt x="10902" y="16"/>
                      <a:pt x="10579" y="1"/>
                      <a:pt x="1025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3" name="Google Shape;643;p34"/>
              <p:cNvSpPr/>
              <p:nvPr/>
            </p:nvSpPr>
            <p:spPr>
              <a:xfrm>
                <a:off x="3466100" y="1905250"/>
                <a:ext cx="239775" cy="285850"/>
              </a:xfrm>
              <a:custGeom>
                <a:avLst/>
                <a:gdLst/>
                <a:ahLst/>
                <a:cxnLst/>
                <a:rect l="l" t="t" r="r" b="b"/>
                <a:pathLst>
                  <a:path w="9591" h="11434" extrusionOk="0">
                    <a:moveTo>
                      <a:pt x="5317" y="1"/>
                    </a:moveTo>
                    <a:cubicBezTo>
                      <a:pt x="5235" y="1"/>
                      <a:pt x="5152" y="55"/>
                      <a:pt x="5148" y="157"/>
                    </a:cubicBezTo>
                    <a:lnTo>
                      <a:pt x="4889" y="3993"/>
                    </a:lnTo>
                    <a:lnTo>
                      <a:pt x="3337" y="6126"/>
                    </a:lnTo>
                    <a:cubicBezTo>
                      <a:pt x="3301" y="6175"/>
                      <a:pt x="3250" y="6198"/>
                      <a:pt x="3200" y="6198"/>
                    </a:cubicBezTo>
                    <a:cubicBezTo>
                      <a:pt x="3124" y="6198"/>
                      <a:pt x="3050" y="6146"/>
                      <a:pt x="3033" y="6054"/>
                    </a:cubicBezTo>
                    <a:lnTo>
                      <a:pt x="2703" y="3967"/>
                    </a:lnTo>
                    <a:cubicBezTo>
                      <a:pt x="2691" y="3873"/>
                      <a:pt x="2617" y="3828"/>
                      <a:pt x="2542" y="3828"/>
                    </a:cubicBezTo>
                    <a:cubicBezTo>
                      <a:pt x="2461" y="3828"/>
                      <a:pt x="2378" y="3882"/>
                      <a:pt x="2373" y="3984"/>
                    </a:cubicBezTo>
                    <a:lnTo>
                      <a:pt x="2115" y="7821"/>
                    </a:lnTo>
                    <a:lnTo>
                      <a:pt x="0" y="10729"/>
                    </a:lnTo>
                    <a:lnTo>
                      <a:pt x="964" y="11434"/>
                    </a:lnTo>
                    <a:lnTo>
                      <a:pt x="3078" y="8516"/>
                    </a:lnTo>
                    <a:lnTo>
                      <a:pt x="6638" y="7080"/>
                    </a:lnTo>
                    <a:cubicBezTo>
                      <a:pt x="6816" y="7012"/>
                      <a:pt x="6751" y="6757"/>
                      <a:pt x="6575" y="6757"/>
                    </a:cubicBezTo>
                    <a:cubicBezTo>
                      <a:pt x="6566" y="6757"/>
                      <a:pt x="6557" y="6758"/>
                      <a:pt x="6548" y="6759"/>
                    </a:cubicBezTo>
                    <a:lnTo>
                      <a:pt x="4461" y="7089"/>
                    </a:lnTo>
                    <a:cubicBezTo>
                      <a:pt x="4451" y="7091"/>
                      <a:pt x="4441" y="7092"/>
                      <a:pt x="4431" y="7092"/>
                    </a:cubicBezTo>
                    <a:cubicBezTo>
                      <a:pt x="4304" y="7092"/>
                      <a:pt x="4217" y="6937"/>
                      <a:pt x="4300" y="6821"/>
                    </a:cubicBezTo>
                    <a:lnTo>
                      <a:pt x="5853" y="4689"/>
                    </a:lnTo>
                    <a:lnTo>
                      <a:pt x="9412" y="3253"/>
                    </a:lnTo>
                    <a:cubicBezTo>
                      <a:pt x="9591" y="3185"/>
                      <a:pt x="9534" y="2930"/>
                      <a:pt x="9350" y="2930"/>
                    </a:cubicBezTo>
                    <a:cubicBezTo>
                      <a:pt x="9341" y="2930"/>
                      <a:pt x="9332" y="2931"/>
                      <a:pt x="9323" y="2932"/>
                    </a:cubicBezTo>
                    <a:lnTo>
                      <a:pt x="7173" y="3271"/>
                    </a:lnTo>
                    <a:cubicBezTo>
                      <a:pt x="7162" y="3273"/>
                      <a:pt x="7151" y="3274"/>
                      <a:pt x="7140" y="3274"/>
                    </a:cubicBezTo>
                    <a:cubicBezTo>
                      <a:pt x="7022" y="3274"/>
                      <a:pt x="6937" y="3144"/>
                      <a:pt x="6994" y="3030"/>
                    </a:cubicBezTo>
                    <a:lnTo>
                      <a:pt x="8261" y="648"/>
                    </a:lnTo>
                    <a:cubicBezTo>
                      <a:pt x="8326" y="518"/>
                      <a:pt x="8225" y="397"/>
                      <a:pt x="8110" y="397"/>
                    </a:cubicBezTo>
                    <a:cubicBezTo>
                      <a:pt x="8067" y="397"/>
                      <a:pt x="8023" y="413"/>
                      <a:pt x="7985" y="452"/>
                    </a:cubicBezTo>
                    <a:lnTo>
                      <a:pt x="6111" y="2388"/>
                    </a:lnTo>
                    <a:cubicBezTo>
                      <a:pt x="6077" y="2422"/>
                      <a:pt x="6033" y="2438"/>
                      <a:pt x="5991" y="2438"/>
                    </a:cubicBezTo>
                    <a:cubicBezTo>
                      <a:pt x="5912" y="2438"/>
                      <a:pt x="5837" y="2385"/>
                      <a:pt x="5826" y="2298"/>
                    </a:cubicBezTo>
                    <a:lnTo>
                      <a:pt x="5478" y="140"/>
                    </a:lnTo>
                    <a:cubicBezTo>
                      <a:pt x="5465" y="46"/>
                      <a:pt x="5391" y="1"/>
                      <a:pt x="531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4" name="Google Shape;644;p34"/>
              <p:cNvSpPr/>
              <p:nvPr/>
            </p:nvSpPr>
            <p:spPr>
              <a:xfrm>
                <a:off x="3516275" y="2111950"/>
                <a:ext cx="161275" cy="110750"/>
              </a:xfrm>
              <a:custGeom>
                <a:avLst/>
                <a:gdLst/>
                <a:ahLst/>
                <a:cxnLst/>
                <a:rect l="l" t="t" r="r" b="b"/>
                <a:pathLst>
                  <a:path w="6451" h="4430" extrusionOk="0">
                    <a:moveTo>
                      <a:pt x="3053" y="0"/>
                    </a:moveTo>
                    <a:cubicBezTo>
                      <a:pt x="2811" y="0"/>
                      <a:pt x="2566" y="20"/>
                      <a:pt x="2320" y="61"/>
                    </a:cubicBezTo>
                    <a:cubicBezTo>
                      <a:pt x="714" y="329"/>
                      <a:pt x="545" y="1248"/>
                      <a:pt x="1" y="2666"/>
                    </a:cubicBezTo>
                    <a:cubicBezTo>
                      <a:pt x="847" y="3683"/>
                      <a:pt x="1308" y="4430"/>
                      <a:pt x="2472" y="4430"/>
                    </a:cubicBezTo>
                    <a:cubicBezTo>
                      <a:pt x="2646" y="4430"/>
                      <a:pt x="2835" y="4413"/>
                      <a:pt x="3043" y="4379"/>
                    </a:cubicBezTo>
                    <a:cubicBezTo>
                      <a:pt x="4648" y="4111"/>
                      <a:pt x="5906" y="3005"/>
                      <a:pt x="6450" y="1586"/>
                    </a:cubicBezTo>
                    <a:cubicBezTo>
                      <a:pt x="5627" y="605"/>
                      <a:pt x="4388" y="0"/>
                      <a:pt x="305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5" name="Google Shape;645;p34"/>
              <p:cNvSpPr/>
              <p:nvPr/>
            </p:nvSpPr>
            <p:spPr>
              <a:xfrm>
                <a:off x="3487725" y="2132650"/>
                <a:ext cx="145875" cy="67100"/>
              </a:xfrm>
              <a:custGeom>
                <a:avLst/>
                <a:gdLst/>
                <a:ahLst/>
                <a:cxnLst/>
                <a:rect l="l" t="t" r="r" b="b"/>
                <a:pathLst>
                  <a:path w="5835" h="2684" extrusionOk="0">
                    <a:moveTo>
                      <a:pt x="4967" y="1"/>
                    </a:moveTo>
                    <a:cubicBezTo>
                      <a:pt x="4950" y="1"/>
                      <a:pt x="4932" y="6"/>
                      <a:pt x="4916" y="18"/>
                    </a:cubicBezTo>
                    <a:lnTo>
                      <a:pt x="3649" y="1151"/>
                    </a:lnTo>
                    <a:lnTo>
                      <a:pt x="2490" y="1347"/>
                    </a:lnTo>
                    <a:cubicBezTo>
                      <a:pt x="2486" y="1348"/>
                      <a:pt x="2482" y="1348"/>
                      <a:pt x="2479" y="1348"/>
                    </a:cubicBezTo>
                    <a:cubicBezTo>
                      <a:pt x="2422" y="1348"/>
                      <a:pt x="2385" y="1282"/>
                      <a:pt x="2418" y="1231"/>
                    </a:cubicBezTo>
                    <a:lnTo>
                      <a:pt x="2962" y="464"/>
                    </a:lnTo>
                    <a:cubicBezTo>
                      <a:pt x="3003" y="410"/>
                      <a:pt x="2956" y="345"/>
                      <a:pt x="2903" y="345"/>
                    </a:cubicBezTo>
                    <a:cubicBezTo>
                      <a:pt x="2887" y="345"/>
                      <a:pt x="2870" y="351"/>
                      <a:pt x="2855" y="366"/>
                    </a:cubicBezTo>
                    <a:lnTo>
                      <a:pt x="1580" y="1499"/>
                    </a:lnTo>
                    <a:lnTo>
                      <a:pt x="1" y="1758"/>
                    </a:lnTo>
                    <a:lnTo>
                      <a:pt x="90" y="2284"/>
                    </a:lnTo>
                    <a:lnTo>
                      <a:pt x="1669" y="2016"/>
                    </a:lnTo>
                    <a:lnTo>
                      <a:pt x="3239" y="2677"/>
                    </a:lnTo>
                    <a:cubicBezTo>
                      <a:pt x="3249" y="2681"/>
                      <a:pt x="3259" y="2683"/>
                      <a:pt x="3269" y="2683"/>
                    </a:cubicBezTo>
                    <a:cubicBezTo>
                      <a:pt x="3333" y="2683"/>
                      <a:pt x="3372" y="2589"/>
                      <a:pt x="3310" y="2543"/>
                    </a:cubicBezTo>
                    <a:lnTo>
                      <a:pt x="2543" y="1999"/>
                    </a:lnTo>
                    <a:cubicBezTo>
                      <a:pt x="2490" y="1963"/>
                      <a:pt x="2516" y="1874"/>
                      <a:pt x="2579" y="1865"/>
                    </a:cubicBezTo>
                    <a:lnTo>
                      <a:pt x="3730" y="1668"/>
                    </a:lnTo>
                    <a:lnTo>
                      <a:pt x="5309" y="2329"/>
                    </a:lnTo>
                    <a:cubicBezTo>
                      <a:pt x="5319" y="2333"/>
                      <a:pt x="5329" y="2335"/>
                      <a:pt x="5339" y="2335"/>
                    </a:cubicBezTo>
                    <a:cubicBezTo>
                      <a:pt x="5403" y="2335"/>
                      <a:pt x="5442" y="2241"/>
                      <a:pt x="5380" y="2195"/>
                    </a:cubicBezTo>
                    <a:lnTo>
                      <a:pt x="4595" y="1633"/>
                    </a:lnTo>
                    <a:cubicBezTo>
                      <a:pt x="4541" y="1597"/>
                      <a:pt x="4550" y="1526"/>
                      <a:pt x="4613" y="1508"/>
                    </a:cubicBezTo>
                    <a:lnTo>
                      <a:pt x="5755" y="1142"/>
                    </a:lnTo>
                    <a:cubicBezTo>
                      <a:pt x="5835" y="1115"/>
                      <a:pt x="5817" y="999"/>
                      <a:pt x="5728" y="999"/>
                    </a:cubicBezTo>
                    <a:lnTo>
                      <a:pt x="4533" y="1026"/>
                    </a:lnTo>
                    <a:cubicBezTo>
                      <a:pt x="4470" y="1026"/>
                      <a:pt x="4434" y="955"/>
                      <a:pt x="4470" y="910"/>
                    </a:cubicBezTo>
                    <a:lnTo>
                      <a:pt x="5032" y="116"/>
                    </a:lnTo>
                    <a:cubicBezTo>
                      <a:pt x="5073" y="61"/>
                      <a:pt x="5024" y="1"/>
                      <a:pt x="496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13225" y="445025"/>
            <a:ext cx="77175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13225" y="1152475"/>
            <a:ext cx="77175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Char char="●"/>
              <a:defRPr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lvl="1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Char char="○"/>
              <a:defRPr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lvl="2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Char char="■"/>
              <a:defRPr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lvl="3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Char char="●"/>
              <a:defRPr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lvl="4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Char char="○"/>
              <a:defRPr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lvl="5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Char char="■"/>
              <a:defRPr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lvl="6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Char char="●"/>
              <a:defRPr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lvl="7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Char char="○"/>
              <a:defRPr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lvl="8" indent="-31750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Cabin"/>
              <a:buChar char="■"/>
              <a:defRPr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0" r:id="rId2"/>
    <p:sldLayoutId id="2147483654" r:id="rId3"/>
    <p:sldLayoutId id="2147483658" r:id="rId4"/>
    <p:sldLayoutId id="2147483679" r:id="rId5"/>
    <p:sldLayoutId id="2147483680" r:id="rId6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56" name="Google Shape;656;p38"/>
          <p:cNvCxnSpPr/>
          <p:nvPr/>
        </p:nvCxnSpPr>
        <p:spPr>
          <a:xfrm>
            <a:off x="-89125" y="3082650"/>
            <a:ext cx="95115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7" name="Picture Placeholder 6"/>
          <p:cNvPicPr>
            <a:picLocks noGrp="1" noChangeAspect="1"/>
          </p:cNvPicPr>
          <p:nvPr>
            <p:ph type="pic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01" r="8701"/>
          <a:stretch>
            <a:fillRect/>
          </a:stretch>
        </p:blipFill>
        <p:spPr>
          <a:xfrm>
            <a:off x="5347854" y="427785"/>
            <a:ext cx="3644155" cy="4413040"/>
          </a:xfrm>
        </p:spPr>
      </p:pic>
      <p:sp>
        <p:nvSpPr>
          <p:cNvPr id="8" name="Subtitle 7"/>
          <p:cNvSpPr>
            <a:spLocks noGrp="1"/>
          </p:cNvSpPr>
          <p:nvPr>
            <p:ph type="subTitle" idx="1"/>
          </p:nvPr>
        </p:nvSpPr>
        <p:spPr>
          <a:xfrm>
            <a:off x="2214231" y="189885"/>
            <a:ext cx="4955700" cy="475800"/>
          </a:xfrm>
        </p:spPr>
        <p:txBody>
          <a:bodyPr/>
          <a:lstStyle/>
          <a:p>
            <a:pPr algn="ctr"/>
            <a:r>
              <a:rPr lang="sr" sz="1100" dirty="0" err="1"/>
              <a:t>АгроТех </a:t>
            </a:r>
            <a:r>
              <a:rPr lang="sr" sz="1100" dirty="0"/>
              <a:t>решења: Иновативно стручно образовање и обука за одрживу пољопривреду</a:t>
            </a:r>
          </a:p>
          <a:p>
            <a:pPr algn="ctr"/>
            <a:r>
              <a:rPr lang="sr" sz="1100" dirty="0" err="1"/>
              <a:t>АгроТех </a:t>
            </a:r>
            <a:r>
              <a:rPr lang="sr" sz="1100" dirty="0"/>
              <a:t>решења: Иновативно стручно образовање и обука за одрживу пољопривреду</a:t>
            </a:r>
          </a:p>
          <a:p>
            <a:pPr algn="ctr"/>
            <a:r>
              <a:rPr lang="sr" sz="1100" dirty="0" err="1"/>
              <a:t>Агротех </a:t>
            </a:r>
            <a:r>
              <a:rPr lang="sr" sz="1100" dirty="0"/>
              <a:t>решења: Иновативно стручно образовање и обука за одрживу пољопривреду</a:t>
            </a:r>
          </a:p>
          <a:p>
            <a:pPr algn="ctr"/>
            <a:r>
              <a:rPr lang="sr" sz="1100" dirty="0"/>
              <a:t>2024-1- РС01-КА210-ВЕТ-000244168</a:t>
            </a:r>
          </a:p>
          <a:p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6760" y="4309118"/>
            <a:ext cx="2239494" cy="56962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3363" y="80340"/>
            <a:ext cx="991928" cy="97198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146" y="80340"/>
            <a:ext cx="980949" cy="98094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2166" y="4246241"/>
            <a:ext cx="3116738" cy="695383"/>
          </a:xfrm>
          <a:prstGeom prst="rect">
            <a:avLst/>
          </a:prstGeom>
        </p:spPr>
      </p:pic>
      <p:sp>
        <p:nvSpPr>
          <p:cNvPr id="26" name="Subtitle 7"/>
          <p:cNvSpPr txBox="1">
            <a:spLocks/>
          </p:cNvSpPr>
          <p:nvPr/>
        </p:nvSpPr>
        <p:spPr>
          <a:xfrm>
            <a:off x="265107" y="1671970"/>
            <a:ext cx="5927873" cy="7418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None/>
              <a:defRPr sz="16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algn="ctr"/>
            <a:r>
              <a:rPr lang="sr" sz="2400" b="1" dirty="0"/>
              <a:t>Разумевање учења заснованог на пројектима (PBL) у пољопривредном образовању</a:t>
            </a:r>
            <a:endParaRPr lang="en-US" sz="3600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665;p39"/>
          <p:cNvSpPr txBox="1">
            <a:spLocks/>
          </p:cNvSpPr>
          <p:nvPr/>
        </p:nvSpPr>
        <p:spPr>
          <a:xfrm>
            <a:off x="791437" y="1779644"/>
            <a:ext cx="7704000" cy="12330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139700" indent="0">
              <a:buNone/>
            </a:pPr>
            <a:endParaRPr lang="ru-RU" sz="2000" dirty="0"/>
          </a:p>
          <a:p>
            <a:pPr marL="596900" indent="-457200">
              <a:buAutoNum type="arabicPeriod"/>
            </a:pPr>
            <a:r>
              <a:rPr lang="sr" sz="2000" dirty="0"/>
              <a:t>Прави контекст</a:t>
            </a:r>
          </a:p>
          <a:p>
            <a:pPr marL="596900" indent="-457200">
              <a:buAutoNum type="arabicPeriod"/>
            </a:pPr>
            <a:r>
              <a:rPr lang="sr" sz="2000" dirty="0"/>
              <a:t>Повезивање теорије са праксом</a:t>
            </a:r>
          </a:p>
          <a:p>
            <a:pPr marL="596900" indent="-457200">
              <a:buAutoNum type="arabicPeriod"/>
            </a:pPr>
            <a:r>
              <a:rPr lang="sr" sz="2000" dirty="0"/>
              <a:t>Подстиче тимски рад</a:t>
            </a:r>
            <a:endParaRPr lang="ru-RU" sz="2000" dirty="0"/>
          </a:p>
        </p:txBody>
      </p:sp>
      <p:sp>
        <p:nvSpPr>
          <p:cNvPr id="2" name="Rectangle 1"/>
          <p:cNvSpPr/>
          <p:nvPr/>
        </p:nvSpPr>
        <p:spPr>
          <a:xfrm>
            <a:off x="600075" y="389768"/>
            <a:ext cx="808672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39700" indent="0">
              <a:buNone/>
            </a:pPr>
            <a:r>
              <a:rPr lang="sr" sz="2800" b="1" dirty="0"/>
              <a:t>Зашто теренске активности у пројектно заснованом учењу (ПБУ)?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2575674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665;p39"/>
          <p:cNvSpPr txBox="1">
            <a:spLocks/>
          </p:cNvSpPr>
          <p:nvPr/>
        </p:nvSpPr>
        <p:spPr>
          <a:xfrm>
            <a:off x="644666" y="1386522"/>
            <a:ext cx="7704000" cy="2694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139700" indent="0">
              <a:buNone/>
            </a:pPr>
            <a:endParaRPr lang="ru-RU" sz="2000" dirty="0"/>
          </a:p>
          <a:p>
            <a:pPr marL="139700" indent="0">
              <a:buNone/>
            </a:pPr>
            <a:r>
              <a:rPr lang="sr" sz="2000" dirty="0"/>
              <a:t>Пројекат: Мерење pH вредности земљишта → ученици користе дигиталне сензоре + поређење са QR кодовима .</a:t>
            </a:r>
          </a:p>
          <a:p>
            <a:pPr marL="139700" indent="0">
              <a:buNone/>
            </a:pPr>
            <a:endParaRPr lang="ru-RU" sz="2000" dirty="0"/>
          </a:p>
          <a:p>
            <a:pPr marL="139700" indent="0">
              <a:buNone/>
            </a:pPr>
            <a:r>
              <a:rPr lang="sr" sz="2000" dirty="0"/>
              <a:t>Пројекат : Анализа → унос резултата у Google табеле → визуелизација података .</a:t>
            </a:r>
          </a:p>
          <a:p>
            <a:pPr marL="139700" indent="0">
              <a:buNone/>
            </a:pPr>
            <a:endParaRPr lang="ru-RU" sz="2000" dirty="0"/>
          </a:p>
          <a:p>
            <a:pPr marL="139700" indent="0">
              <a:buNone/>
            </a:pPr>
            <a:r>
              <a:rPr lang="sr" sz="2000" dirty="0"/>
              <a:t>Пројекат : Локална пијаца → интервјуи са пољопривредницима документовани мобилним телефоном.</a:t>
            </a:r>
          </a:p>
        </p:txBody>
      </p:sp>
      <p:sp>
        <p:nvSpPr>
          <p:cNvPr id="2" name="Rectangle 1"/>
          <p:cNvSpPr/>
          <p:nvPr/>
        </p:nvSpPr>
        <p:spPr>
          <a:xfrm>
            <a:off x="1285224" y="679117"/>
            <a:ext cx="5014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39700" indent="0">
              <a:buNone/>
            </a:pPr>
            <a:r>
              <a:rPr lang="sr" sz="2800" b="1" dirty="0"/>
              <a:t>Примери из пољопривреде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798545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665;p39"/>
          <p:cNvSpPr txBox="1">
            <a:spLocks/>
          </p:cNvSpPr>
          <p:nvPr/>
        </p:nvSpPr>
        <p:spPr>
          <a:xfrm>
            <a:off x="791437" y="1779644"/>
            <a:ext cx="7704000" cy="12330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139700" indent="0">
              <a:buNone/>
            </a:pPr>
            <a:r>
              <a:rPr lang="sr" sz="2000" dirty="0"/>
              <a:t>хттпс://падлет.цом/ерасмусагритецх/дигитал-сцавенгер-хунт-г80фоф1дфр5тд4си</a:t>
            </a:r>
            <a:endParaRPr lang="ru-RU" sz="2000" dirty="0"/>
          </a:p>
        </p:txBody>
      </p:sp>
      <p:sp>
        <p:nvSpPr>
          <p:cNvPr id="2" name="Rectangle 1"/>
          <p:cNvSpPr/>
          <p:nvPr/>
        </p:nvSpPr>
        <p:spPr>
          <a:xfrm>
            <a:off x="600075" y="389768"/>
            <a:ext cx="808672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39700" indent="0">
              <a:buNone/>
            </a:pPr>
            <a:r>
              <a:rPr lang="sr" sz="2800" b="1" dirty="0"/>
              <a:t>Дигитална игра: „ Дигитална потрага за благом - пољопривредна потрага“.</a:t>
            </a:r>
            <a:endParaRPr lang="ru-RU" sz="20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3977" y="2253096"/>
            <a:ext cx="2675659" cy="2675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2669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665;p39"/>
          <p:cNvSpPr txBox="1">
            <a:spLocks/>
          </p:cNvSpPr>
          <p:nvPr/>
        </p:nvSpPr>
        <p:spPr>
          <a:xfrm>
            <a:off x="533830" y="634145"/>
            <a:ext cx="7704000" cy="2694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139700" indent="0">
              <a:buNone/>
            </a:pPr>
            <a:endParaRPr lang="ru-RU" sz="2000" dirty="0"/>
          </a:p>
          <a:p>
            <a:pPr marL="139700" indent="0">
              <a:buNone/>
            </a:pPr>
            <a:r>
              <a:rPr lang="sr" sz="2000" dirty="0"/>
              <a:t>Данас ћемо играти кратку дигиталну игру: „Дигитална потрага за благом “.</a:t>
            </a:r>
          </a:p>
          <a:p>
            <a:pPr marL="139700" indent="0">
              <a:buNone/>
            </a:pPr>
            <a:r>
              <a:rPr lang="sr" sz="2000" dirty="0"/>
              <a:t>Подељени сте у 5 група (по две особе у свакој). Свака група има свој задатак и своју колону на Padlet-у .</a:t>
            </a:r>
          </a:p>
          <a:p>
            <a:pPr marL="139700" indent="0">
              <a:buNone/>
            </a:pPr>
            <a:r>
              <a:rPr lang="sr" sz="2000" dirty="0"/>
              <a:t>👉 Ваш задатак је :</a:t>
            </a:r>
          </a:p>
          <a:p>
            <a:r>
              <a:rPr lang="sr" sz="2000" dirty="0"/>
              <a:t>Отворите колону која вам је додељена .</a:t>
            </a:r>
          </a:p>
          <a:p>
            <a:r>
              <a:rPr lang="sr" sz="2000" dirty="0"/>
              <a:t>Решите изазов користећи дигиталне алате (пример: генератор QR кодова, Canva, YouTube, интернет претрага ).</a:t>
            </a:r>
          </a:p>
          <a:p>
            <a:r>
              <a:rPr lang="sr" sz="2000" dirty="0"/>
              <a:t>Објавите резултат у својој колони (текст, слика, линк или документ ).</a:t>
            </a:r>
          </a:p>
          <a:p>
            <a:r>
              <a:rPr lang="sr" sz="2000" dirty="0"/>
              <a:t>Имате 20 минута за задатак.</a:t>
            </a:r>
            <a:endParaRPr lang="ru-RU" sz="2000" dirty="0"/>
          </a:p>
        </p:txBody>
      </p:sp>
      <p:sp>
        <p:nvSpPr>
          <p:cNvPr id="2" name="Rectangle 1"/>
          <p:cNvSpPr/>
          <p:nvPr/>
        </p:nvSpPr>
        <p:spPr>
          <a:xfrm>
            <a:off x="1202096" y="336830"/>
            <a:ext cx="51828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39700" indent="0">
              <a:buNone/>
            </a:pPr>
            <a:r>
              <a:rPr lang="sr" sz="2800" b="1" dirty="0"/>
              <a:t>Упутства за учеснике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6794944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665;p39"/>
          <p:cNvSpPr txBox="1">
            <a:spLocks/>
          </p:cNvSpPr>
          <p:nvPr/>
        </p:nvSpPr>
        <p:spPr>
          <a:xfrm>
            <a:off x="554612" y="987436"/>
            <a:ext cx="7704000" cy="2694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139700" indent="0">
              <a:buNone/>
            </a:pPr>
            <a:endParaRPr lang="ru-RU" sz="2000" dirty="0"/>
          </a:p>
          <a:p>
            <a:pPr marL="139700" indent="0">
              <a:buNone/>
            </a:pPr>
            <a:r>
              <a:rPr lang="sr" sz="2000" dirty="0"/>
              <a:t>Група 1: Направите или пронађите QR код који води до рецепта са локалним поврћем .</a:t>
            </a:r>
          </a:p>
          <a:p>
            <a:pPr marL="139700" indent="0">
              <a:buNone/>
            </a:pPr>
            <a:r>
              <a:rPr lang="sr" sz="2000" dirty="0"/>
              <a:t>Група 2: Објавите слику која најбоље симболизује одрживу пољопривреду .</a:t>
            </a:r>
          </a:p>
          <a:p>
            <a:pPr marL="139700" indent="0">
              <a:buNone/>
            </a:pPr>
            <a:r>
              <a:rPr lang="sr" sz="2000" dirty="0"/>
              <a:t>Група 3: Осмислите креативан хаштаг за кампању за смањење бацања хране .</a:t>
            </a:r>
          </a:p>
          <a:p>
            <a:pPr marL="139700" indent="0">
              <a:buNone/>
            </a:pPr>
            <a:r>
              <a:rPr lang="sr" sz="2000" dirty="0"/>
              <a:t>Група 4: Пронађите видео на Јутјубу о компостирању и објавите га .</a:t>
            </a:r>
          </a:p>
          <a:p>
            <a:pPr marL="139700" indent="0">
              <a:buNone/>
            </a:pPr>
            <a:r>
              <a:rPr lang="sr" sz="2000" dirty="0"/>
              <a:t>Група 5: У </a:t>
            </a:r>
            <a:r>
              <a:rPr lang="sr" sz="2000" dirty="0" err="1"/>
              <a:t>Канви</a:t>
            </a:r>
            <a:r>
              <a:rPr lang="sr" sz="2000" dirty="0"/>
              <a:t> Дизајнирајте или пронађите једноставан постер за еко-пијацу и поставите га.</a:t>
            </a:r>
            <a:endParaRPr lang="ru-RU" sz="2000" dirty="0"/>
          </a:p>
        </p:txBody>
      </p:sp>
      <p:sp>
        <p:nvSpPr>
          <p:cNvPr id="2" name="Rectangle 1"/>
          <p:cNvSpPr/>
          <p:nvPr/>
        </p:nvSpPr>
        <p:spPr>
          <a:xfrm>
            <a:off x="1202096" y="336830"/>
            <a:ext cx="427713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39700" indent="0">
              <a:buNone/>
            </a:pPr>
            <a:r>
              <a:rPr lang="sr" sz="2800" b="1" dirty="0"/>
              <a:t>Изазови по групама: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76113389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665;p39"/>
          <p:cNvSpPr txBox="1">
            <a:spLocks/>
          </p:cNvSpPr>
          <p:nvPr/>
        </p:nvSpPr>
        <p:spPr>
          <a:xfrm>
            <a:off x="616090" y="1143030"/>
            <a:ext cx="7704000" cy="34497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139700" indent="0">
              <a:buNone/>
            </a:pPr>
            <a:r>
              <a:rPr lang="sr" sz="2000" dirty="0"/>
              <a:t>Заједно ћемо прегледати све објаве .</a:t>
            </a:r>
          </a:p>
          <a:p>
            <a:pPr marL="139700" indent="0">
              <a:buNone/>
            </a:pPr>
            <a:endParaRPr lang="ru-RU" sz="2000" dirty="0"/>
          </a:p>
          <a:p>
            <a:pPr marL="139700" indent="0">
              <a:buNone/>
            </a:pPr>
            <a:r>
              <a:rPr lang="sr" sz="2000" dirty="0"/>
              <a:t>Сви ће моћи да гласају „лајком“ за најкреативније решење .</a:t>
            </a:r>
          </a:p>
          <a:p>
            <a:pPr marL="139700" indent="0">
              <a:buNone/>
            </a:pPr>
            <a:endParaRPr lang="ru-RU" sz="2000" dirty="0"/>
          </a:p>
          <a:p>
            <a:pPr marL="139700" indent="0">
              <a:buNone/>
            </a:pPr>
            <a:endParaRPr lang="ru-RU" sz="2000" dirty="0"/>
          </a:p>
          <a:p>
            <a:pPr marL="139700" indent="0">
              <a:buNone/>
            </a:pPr>
            <a:r>
              <a:rPr lang="sr" sz="2000" dirty="0"/>
              <a:t>Група са највише гласова биће победник. 🎉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5473" y="299552"/>
            <a:ext cx="7704000" cy="572700"/>
          </a:xfrm>
        </p:spPr>
        <p:txBody>
          <a:bodyPr/>
          <a:lstStyle/>
          <a:p>
            <a:r>
              <a:rPr lang="sr" dirty="0"/>
              <a:t>🏆 Коначно:</a:t>
            </a:r>
          </a:p>
        </p:txBody>
      </p:sp>
    </p:spTree>
    <p:extLst>
      <p:ext uri="{BB962C8B-B14F-4D97-AF65-F5344CB8AC3E}">
        <p14:creationId xmlns:p14="http://schemas.microsoft.com/office/powerpoint/2010/main" val="30025193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98" name="Google Shape;898;p49"/>
          <p:cNvCxnSpPr/>
          <p:nvPr/>
        </p:nvCxnSpPr>
        <p:spPr>
          <a:xfrm>
            <a:off x="-89125" y="3825600"/>
            <a:ext cx="95115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99" name="Google Shape;899;p49"/>
          <p:cNvSpPr txBox="1">
            <a:spLocks noGrp="1"/>
          </p:cNvSpPr>
          <p:nvPr>
            <p:ph type="title"/>
          </p:nvPr>
        </p:nvSpPr>
        <p:spPr>
          <a:xfrm>
            <a:off x="671661" y="1067126"/>
            <a:ext cx="4473000" cy="207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sr" sz="3600" dirty="0"/>
              <a:t>Дигитални и практични алати</a:t>
            </a:r>
            <a:endParaRPr sz="3600" dirty="0"/>
          </a:p>
        </p:txBody>
      </p:sp>
      <p:pic>
        <p:nvPicPr>
          <p:cNvPr id="3" name="Picture Placeholder 2"/>
          <p:cNvPicPr>
            <a:picLocks noGrp="1" noChangeAspect="1"/>
          </p:cNvPicPr>
          <p:nvPr>
            <p:ph type="pic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44" r="24244"/>
          <a:stretch>
            <a:fillRect/>
          </a:stretch>
        </p:blipFill>
        <p:spPr/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665;p39"/>
          <p:cNvSpPr txBox="1">
            <a:spLocks/>
          </p:cNvSpPr>
          <p:nvPr/>
        </p:nvSpPr>
        <p:spPr>
          <a:xfrm>
            <a:off x="664582" y="2078211"/>
            <a:ext cx="7704000" cy="15066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596900" indent="-457200">
              <a:buFont typeface="+mj-lt"/>
              <a:buAutoNum type="arabicPeriod"/>
            </a:pPr>
            <a:r>
              <a:rPr lang="sr" sz="2000" b="1" dirty="0"/>
              <a:t>Трело, Асана ( додела задатака)</a:t>
            </a:r>
          </a:p>
          <a:p>
            <a:pPr marL="596900" indent="-457200">
              <a:buFont typeface="+mj-lt"/>
              <a:buAutoNum type="arabicPeriod"/>
            </a:pPr>
            <a:r>
              <a:rPr lang="sr" sz="2000" b="1" dirty="0"/>
              <a:t>Google Workspace (Документи, Табеле, Презентације)</a:t>
            </a:r>
            <a:endParaRPr lang="mk-MK" sz="2000" b="1" dirty="0"/>
          </a:p>
          <a:p>
            <a:pPr marL="596900" indent="-457200">
              <a:buFont typeface="+mj-lt"/>
              <a:buAutoNum type="arabicPeriod"/>
            </a:pPr>
            <a:r>
              <a:rPr lang="sr" sz="2000" b="1" dirty="0"/>
              <a:t>Microsoft Teams / Moodle ( комуникација)</a:t>
            </a:r>
            <a:endParaRPr lang="ru-RU" sz="20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" dirty="0"/>
              <a:t>Алати за организацију и управљање пројектима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665;p39"/>
          <p:cNvSpPr txBox="1">
            <a:spLocks/>
          </p:cNvSpPr>
          <p:nvPr/>
        </p:nvSpPr>
        <p:spPr>
          <a:xfrm>
            <a:off x="720000" y="2119775"/>
            <a:ext cx="7704000" cy="15066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596900" indent="-457200">
              <a:buFont typeface="+mj-lt"/>
              <a:buAutoNum type="arabicPeriod"/>
            </a:pPr>
            <a:r>
              <a:rPr lang="sr" sz="2000" b="1" dirty="0"/>
              <a:t>Canva (постери, презентације, инфографике )</a:t>
            </a:r>
          </a:p>
          <a:p>
            <a:pPr marL="596900" indent="-457200">
              <a:buFont typeface="+mj-lt"/>
              <a:buAutoNum type="arabicPeriod"/>
            </a:pPr>
            <a:r>
              <a:rPr lang="sr" sz="2000" b="1" dirty="0"/>
              <a:t>Padlet / Miro (колаборативне табле )</a:t>
            </a:r>
          </a:p>
          <a:p>
            <a:pPr marL="596900" indent="-457200">
              <a:buFont typeface="+mj-lt"/>
              <a:buAutoNum type="arabicPeriod"/>
            </a:pPr>
            <a:r>
              <a:rPr lang="sr" sz="2000" b="1" dirty="0"/>
              <a:t>Генијално (интерактивни садржај)</a:t>
            </a:r>
            <a:endParaRPr lang="ru-RU" sz="20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000" y="562788"/>
            <a:ext cx="7704000" cy="572700"/>
          </a:xfrm>
        </p:spPr>
        <p:txBody>
          <a:bodyPr/>
          <a:lstStyle/>
          <a:p>
            <a:r>
              <a:rPr lang="sr" dirty="0"/>
              <a:t>Алати за креативност и презентације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03325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665;p39"/>
          <p:cNvSpPr txBox="1">
            <a:spLocks/>
          </p:cNvSpPr>
          <p:nvPr/>
        </p:nvSpPr>
        <p:spPr>
          <a:xfrm>
            <a:off x="720000" y="2119775"/>
            <a:ext cx="7704000" cy="15066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596900" indent="-457200">
              <a:buFont typeface="+mj-lt"/>
              <a:buAutoNum type="arabicPeriod"/>
            </a:pPr>
            <a:r>
              <a:rPr lang="sr" sz="2000" b="1" dirty="0"/>
              <a:t>Google Forms / Microsoft Forms ( анкете и анкете )</a:t>
            </a:r>
          </a:p>
          <a:p>
            <a:pPr marL="596900" indent="-457200">
              <a:buFont typeface="+mj-lt"/>
              <a:buAutoNum type="arabicPeriod"/>
            </a:pPr>
            <a:r>
              <a:rPr lang="sr" sz="2000" b="1" dirty="0"/>
              <a:t>Ексел / Гугл табеле ( анализа података )</a:t>
            </a:r>
          </a:p>
          <a:p>
            <a:pPr marL="596900" indent="-457200">
              <a:buFont typeface="+mj-lt"/>
              <a:buAutoNum type="arabicPeriod"/>
            </a:pPr>
            <a:r>
              <a:rPr lang="sr" sz="2000" b="1" dirty="0"/>
              <a:t>Онлајн калкулатори и симулатори за пољопривреду</a:t>
            </a:r>
            <a:endParaRPr lang="ru-RU" sz="20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000" y="562788"/>
            <a:ext cx="7704000" cy="572700"/>
          </a:xfrm>
        </p:spPr>
        <p:txBody>
          <a:bodyPr/>
          <a:lstStyle/>
          <a:p>
            <a:r>
              <a:rPr lang="sr" dirty="0"/>
              <a:t>Алати за истраживање и анализу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95807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727" y="1858188"/>
            <a:ext cx="7704000" cy="572700"/>
          </a:xfrm>
        </p:spPr>
        <p:txBody>
          <a:bodyPr/>
          <a:lstStyle/>
          <a:p>
            <a:r>
              <a:rPr lang="sr" dirty="0"/>
              <a:t>Практични алати у теренском раду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68751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665;p39"/>
          <p:cNvSpPr txBox="1">
            <a:spLocks/>
          </p:cNvSpPr>
          <p:nvPr/>
        </p:nvSpPr>
        <p:spPr>
          <a:xfrm>
            <a:off x="789272" y="1946594"/>
            <a:ext cx="7704000" cy="15066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596900" indent="-457200">
              <a:buFont typeface="+mj-lt"/>
              <a:buAutoNum type="arabicPeriod"/>
            </a:pPr>
            <a:r>
              <a:rPr lang="sr" sz="2000" b="1" dirty="0"/>
              <a:t>Креирање QR кода за истраживачке задатке</a:t>
            </a:r>
          </a:p>
          <a:p>
            <a:pPr marL="596900" indent="-457200">
              <a:buFont typeface="+mj-lt"/>
              <a:buAutoNum type="arabicPeriod"/>
            </a:pPr>
            <a:r>
              <a:rPr lang="sr" sz="2000" b="1" dirty="0"/>
              <a:t>Линкови до видео снимака, материјала, мапа</a:t>
            </a:r>
          </a:p>
          <a:p>
            <a:pPr marL="596900" indent="-457200">
              <a:buFont typeface="+mj-lt"/>
              <a:buAutoNum type="arabicPeriod"/>
            </a:pPr>
            <a:r>
              <a:rPr lang="sr" sz="2000" b="1" dirty="0"/>
              <a:t>Ученици користе мобилни телефон за приступ</a:t>
            </a:r>
            <a:endParaRPr lang="ru-RU" sz="20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000" y="562788"/>
            <a:ext cx="7704000" cy="572700"/>
          </a:xfrm>
        </p:spPr>
        <p:txBody>
          <a:bodyPr/>
          <a:lstStyle/>
          <a:p>
            <a:r>
              <a:rPr lang="sr" dirty="0"/>
              <a:t>QR кодови у учењу заснованом на пројектима ( PBL 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08913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665;p39"/>
          <p:cNvSpPr txBox="1">
            <a:spLocks/>
          </p:cNvSpPr>
          <p:nvPr/>
        </p:nvSpPr>
        <p:spPr>
          <a:xfrm>
            <a:off x="823908" y="1967376"/>
            <a:ext cx="7704000" cy="15066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596900" indent="-457200">
              <a:buFont typeface="+mj-lt"/>
              <a:buAutoNum type="arabicPeriod"/>
            </a:pPr>
            <a:r>
              <a:rPr lang="sr" sz="2000" b="1" dirty="0"/>
              <a:t>са мобилног телефона</a:t>
            </a:r>
          </a:p>
          <a:p>
            <a:pPr marL="596900" indent="-457200">
              <a:buFont typeface="+mj-lt"/>
              <a:buAutoNum type="arabicPeriod"/>
            </a:pPr>
            <a:r>
              <a:rPr lang="sr" sz="2000" b="1" dirty="0"/>
              <a:t>Google Drive / OneDrive за складиштење</a:t>
            </a:r>
          </a:p>
          <a:p>
            <a:pPr marL="596900" indent="-457200">
              <a:buFont typeface="+mj-lt"/>
              <a:buAutoNum type="arabicPeriod"/>
            </a:pPr>
            <a:r>
              <a:rPr lang="sr" sz="2000" b="1" dirty="0"/>
              <a:t>прича (ArcGIS) – комбиновање теренских података и мапа</a:t>
            </a:r>
            <a:endParaRPr lang="ru-RU" sz="20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000" y="562788"/>
            <a:ext cx="7704000" cy="572700"/>
          </a:xfrm>
        </p:spPr>
        <p:txBody>
          <a:bodyPr/>
          <a:lstStyle/>
          <a:p>
            <a:r>
              <a:rPr lang="sr" dirty="0"/>
              <a:t>Дигитална документација на терену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48821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077406" y="2126917"/>
            <a:ext cx="690605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39700" indent="0">
              <a:buNone/>
            </a:pPr>
            <a:r>
              <a:rPr lang="sr" sz="2800" b="1" dirty="0"/>
              <a:t>Интеграција теренских активности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4045997080"/>
      </p:ext>
    </p:extLst>
  </p:cSld>
  <p:clrMapOvr>
    <a:masterClrMapping/>
  </p:clrMapOvr>
</p:sld>
</file>

<file path=ppt/theme/theme1.xml><?xml version="1.0" encoding="utf-8"?>
<a:theme xmlns:a="http://schemas.openxmlformats.org/drawingml/2006/main" name="Soil Management and Conservation by Slidesgo">
  <a:themeElements>
    <a:clrScheme name="Simple Light">
      <a:dk1>
        <a:srgbClr val="000000"/>
      </a:dk1>
      <a:lt1>
        <a:srgbClr val="F8F8F8"/>
      </a:lt1>
      <a:dk2>
        <a:srgbClr val="C2DDC8"/>
      </a:dk2>
      <a:lt2>
        <a:srgbClr val="7BBB91"/>
      </a:lt2>
      <a:accent1>
        <a:srgbClr val="22816F"/>
      </a:accent1>
      <a:accent2>
        <a:srgbClr val="693307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449</TotalTime>
  <Words>471</Words>
  <Application>Microsoft Office PowerPoint</Application>
  <PresentationFormat>On-screen Show (16:9)</PresentationFormat>
  <Paragraphs>65</Paragraphs>
  <Slides>15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Nunito Light</vt:lpstr>
      <vt:lpstr>Cabin</vt:lpstr>
      <vt:lpstr>Sora</vt:lpstr>
      <vt:lpstr>Soil Management and Conservation by Slidesgo</vt:lpstr>
      <vt:lpstr>PowerPoint Presentation</vt:lpstr>
      <vt:lpstr>Дигитални и практични алати</vt:lpstr>
      <vt:lpstr>Алати за организацију и управљање пројектима</vt:lpstr>
      <vt:lpstr>Алати за креативност и презентације</vt:lpstr>
      <vt:lpstr>Алати за истраживање и анализу</vt:lpstr>
      <vt:lpstr>Практични алати у теренском раду</vt:lpstr>
      <vt:lpstr>QR кодови у учењу заснованом на пројектима ( PBL )</vt:lpstr>
      <vt:lpstr>Дигитална документација на терену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🏆 Коначно: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AgriTech Solutions: Иновативно СОО за одржливо земјоделство</dc:title>
  <dc:creator>SMK</dc:creator>
  <cp:lastModifiedBy>Branko Aleksovski</cp:lastModifiedBy>
  <cp:revision>35</cp:revision>
  <dcterms:modified xsi:type="dcterms:W3CDTF">2025-09-28T20:57:38Z</dcterms:modified>
</cp:coreProperties>
</file>