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20"/>
  </p:notesMasterIdLst>
  <p:sldIdLst>
    <p:sldId id="256" r:id="rId2"/>
    <p:sldId id="257" r:id="rId3"/>
    <p:sldId id="312" r:id="rId4"/>
    <p:sldId id="259" r:id="rId5"/>
    <p:sldId id="313" r:id="rId6"/>
    <p:sldId id="258" r:id="rId7"/>
    <p:sldId id="260" r:id="rId8"/>
    <p:sldId id="261" r:id="rId9"/>
    <p:sldId id="322" r:id="rId10"/>
    <p:sldId id="262" r:id="rId11"/>
    <p:sldId id="314" r:id="rId12"/>
    <p:sldId id="315" r:id="rId13"/>
    <p:sldId id="316" r:id="rId14"/>
    <p:sldId id="317" r:id="rId15"/>
    <p:sldId id="318" r:id="rId16"/>
    <p:sldId id="320" r:id="rId17"/>
    <p:sldId id="321" r:id="rId18"/>
    <p:sldId id="319" r:id="rId19"/>
  </p:sldIdLst>
  <p:sldSz cx="9144000" cy="5143500" type="screen16x9"/>
  <p:notesSz cx="6858000" cy="9144000"/>
  <p:embeddedFontLst>
    <p:embeddedFont>
      <p:font typeface="Anaheim" panose="020B0604020202020204" charset="0"/>
      <p:regular r:id="rId21"/>
      <p:bold r:id="rId22"/>
    </p:embeddedFont>
    <p:embeddedFont>
      <p:font typeface="Barlow" panose="00000500000000000000" pitchFamily="2" charset="0"/>
      <p:regular r:id="rId23"/>
      <p:bold r:id="rId24"/>
      <p:italic r:id="rId25"/>
      <p:boldItalic r:id="rId26"/>
    </p:embeddedFont>
    <p:embeddedFont>
      <p:font typeface="Cabin" panose="020B0604020202020204" charset="0"/>
      <p:regular r:id="rId27"/>
      <p:bold r:id="rId28"/>
      <p:italic r:id="rId29"/>
      <p:boldItalic r:id="rId30"/>
    </p:embeddedFont>
    <p:embeddedFont>
      <p:font typeface="Nunito Light" pitchFamily="2" charset="0"/>
      <p:regular r:id="rId31"/>
      <p:italic r:id="rId32"/>
    </p:embeddedFont>
    <p:embeddedFont>
      <p:font typeface="Sora" panose="020B0604020202020204" charset="0"/>
      <p:regular r:id="rId33"/>
      <p:bold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00A21F-8F5B-47FA-8C46-D781DD0695BC}">
  <a:tblStyle styleId="{B800A21F-8F5B-47FA-8C46-D781DD0695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7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6468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59197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102821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407737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01030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288882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0300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73190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0365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5" name="Google Shape;695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35027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1" name="Google Shape;671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i="1">
              <a:solidFill>
                <a:srgbClr val="595959"/>
              </a:solidFill>
              <a:latin typeface="Anaheim"/>
              <a:ea typeface="Anaheim"/>
              <a:cs typeface="Anaheim"/>
              <a:sym typeface="Anaheim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g2747095ee26_2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7" name="Google Shape;707;g2747095ee26_2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g14072739ea5_1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6" name="Google Shape;716;g14072739ea5_1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4">
          <a:extLst>
            <a:ext uri="{FF2B5EF4-FFF2-40B4-BE49-F238E27FC236}">
              <a16:creationId xmlns:a16="http://schemas.microsoft.com/office/drawing/2014/main" id="{0062089A-F87C-11BE-2CEC-92C32F137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Google Shape;715;g14072739ea5_12_0:notes">
            <a:extLst>
              <a:ext uri="{FF2B5EF4-FFF2-40B4-BE49-F238E27FC236}">
                <a16:creationId xmlns:a16="http://schemas.microsoft.com/office/drawing/2014/main" id="{F7A54A06-467F-1E1C-5D43-FE0B7C698A2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6" name="Google Shape;716;g14072739ea5_12_0:notes">
            <a:extLst>
              <a:ext uri="{FF2B5EF4-FFF2-40B4-BE49-F238E27FC236}">
                <a16:creationId xmlns:a16="http://schemas.microsoft.com/office/drawing/2014/main" id="{B156C742-B23A-D949-3445-8FB4B2F0A0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6225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1306463"/>
            <a:ext cx="4955700" cy="14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5" y="3361250"/>
            <a:ext cx="49557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>
            <a:spLocks noGrp="1"/>
          </p:cNvSpPr>
          <p:nvPr>
            <p:ph type="pic" idx="2"/>
          </p:nvPr>
        </p:nvSpPr>
        <p:spPr>
          <a:xfrm>
            <a:off x="5816100" y="988525"/>
            <a:ext cx="2614800" cy="31665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13" name="Google Shape;13;p2"/>
          <p:cNvGrpSpPr/>
          <p:nvPr/>
        </p:nvGrpSpPr>
        <p:grpSpPr>
          <a:xfrm>
            <a:off x="140632" y="-156769"/>
            <a:ext cx="9317589" cy="5305966"/>
            <a:chOff x="140632" y="-156769"/>
            <a:chExt cx="9317589" cy="5305966"/>
          </a:xfrm>
        </p:grpSpPr>
        <p:grpSp>
          <p:nvGrpSpPr>
            <p:cNvPr id="14" name="Google Shape;14;p2"/>
            <p:cNvGrpSpPr/>
            <p:nvPr/>
          </p:nvGrpSpPr>
          <p:grpSpPr>
            <a:xfrm>
              <a:off x="140632" y="4058790"/>
              <a:ext cx="940596" cy="1090406"/>
              <a:chOff x="2715175" y="2312475"/>
              <a:chExt cx="595050" cy="689825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2715175" y="2312475"/>
                <a:ext cx="3017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038550" y="2411525"/>
                <a:ext cx="271675" cy="209575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007775" y="2468150"/>
                <a:ext cx="217700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2808625" y="2448950"/>
                <a:ext cx="217475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2871050" y="2862450"/>
                <a:ext cx="279925" cy="139850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" name="Google Shape;20;p2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21" name="Google Shape;21;p2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22" name="Google Shape;22;p2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4" name="Google Shape;24;p2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25" name="Google Shape;25;p2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Google Shape;632;p3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3" name="Google Shape;633;p34"/>
          <p:cNvGrpSpPr/>
          <p:nvPr/>
        </p:nvGrpSpPr>
        <p:grpSpPr>
          <a:xfrm rot="10800000" flipH="1"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634" name="Google Shape;634;p3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635" name="Google Shape;635;p3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36" name="Google Shape;636;p3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3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8" name="Google Shape;638;p3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9" name="Google Shape;639;p3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3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41" name="Google Shape;641;p3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42" name="Google Shape;642;p3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3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3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8;p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3"/>
          <p:cNvSpPr txBox="1">
            <a:spLocks noGrp="1"/>
          </p:cNvSpPr>
          <p:nvPr>
            <p:ph type="title"/>
          </p:nvPr>
        </p:nvSpPr>
        <p:spPr>
          <a:xfrm>
            <a:off x="713225" y="3506700"/>
            <a:ext cx="4683900" cy="76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0" name="Google Shape;30;p3"/>
          <p:cNvSpPr txBox="1">
            <a:spLocks noGrp="1"/>
          </p:cNvSpPr>
          <p:nvPr>
            <p:ph type="title" idx="2" hasCustomPrompt="1"/>
          </p:nvPr>
        </p:nvSpPr>
        <p:spPr>
          <a:xfrm>
            <a:off x="713225" y="2419550"/>
            <a:ext cx="1105500" cy="985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31" name="Google Shape;31;p3"/>
          <p:cNvSpPr txBox="1">
            <a:spLocks noGrp="1"/>
          </p:cNvSpPr>
          <p:nvPr>
            <p:ph type="subTitle" idx="1"/>
          </p:nvPr>
        </p:nvSpPr>
        <p:spPr>
          <a:xfrm>
            <a:off x="713225" y="4181600"/>
            <a:ext cx="46839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3"/>
          <p:cNvSpPr>
            <a:spLocks noGrp="1"/>
          </p:cNvSpPr>
          <p:nvPr>
            <p:ph type="pic" idx="3"/>
          </p:nvPr>
        </p:nvSpPr>
        <p:spPr>
          <a:xfrm>
            <a:off x="3247425" y="539500"/>
            <a:ext cx="5183400" cy="24114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33" name="Google Shape;33;p3"/>
          <p:cNvGrpSpPr/>
          <p:nvPr/>
        </p:nvGrpSpPr>
        <p:grpSpPr>
          <a:xfrm>
            <a:off x="-288127" y="-44366"/>
            <a:ext cx="9344919" cy="5281638"/>
            <a:chOff x="-288127" y="-44366"/>
            <a:chExt cx="9344919" cy="5281638"/>
          </a:xfrm>
        </p:grpSpPr>
        <p:grpSp>
          <p:nvGrpSpPr>
            <p:cNvPr id="34" name="Google Shape;34;p3"/>
            <p:cNvGrpSpPr/>
            <p:nvPr/>
          </p:nvGrpSpPr>
          <p:grpSpPr>
            <a:xfrm>
              <a:off x="7858588" y="3632272"/>
              <a:ext cx="1198204" cy="1605000"/>
              <a:chOff x="5578575" y="1825038"/>
              <a:chExt cx="953225" cy="1276850"/>
            </a:xfrm>
          </p:grpSpPr>
          <p:sp>
            <p:nvSpPr>
              <p:cNvPr id="35" name="Google Shape;35;p3"/>
              <p:cNvSpPr/>
              <p:nvPr/>
            </p:nvSpPr>
            <p:spPr>
              <a:xfrm>
                <a:off x="6033975" y="2399763"/>
                <a:ext cx="471725" cy="377825"/>
              </a:xfrm>
              <a:custGeom>
                <a:avLst/>
                <a:gdLst/>
                <a:ahLst/>
                <a:cxnLst/>
                <a:rect l="l" t="t" r="r" b="b"/>
                <a:pathLst>
                  <a:path w="18869" h="15113" extrusionOk="0">
                    <a:moveTo>
                      <a:pt x="5179" y="0"/>
                    </a:moveTo>
                    <a:cubicBezTo>
                      <a:pt x="2423" y="0"/>
                      <a:pt x="1" y="1276"/>
                      <a:pt x="1" y="1276"/>
                    </a:cubicBezTo>
                    <a:cubicBezTo>
                      <a:pt x="126" y="4961"/>
                      <a:pt x="2677" y="6049"/>
                      <a:pt x="4711" y="7878"/>
                    </a:cubicBezTo>
                    <a:cubicBezTo>
                      <a:pt x="8173" y="10991"/>
                      <a:pt x="11108" y="10233"/>
                      <a:pt x="14623" y="12338"/>
                    </a:cubicBezTo>
                    <a:cubicBezTo>
                      <a:pt x="18137" y="14444"/>
                      <a:pt x="18869" y="15113"/>
                      <a:pt x="18869" y="15113"/>
                    </a:cubicBezTo>
                    <a:cubicBezTo>
                      <a:pt x="17843" y="10741"/>
                      <a:pt x="16781" y="3988"/>
                      <a:pt x="13954" y="1945"/>
                    </a:cubicBezTo>
                    <a:cubicBezTo>
                      <a:pt x="12785" y="1098"/>
                      <a:pt x="8503" y="143"/>
                      <a:pt x="5577" y="9"/>
                    </a:cubicBezTo>
                    <a:cubicBezTo>
                      <a:pt x="5444" y="3"/>
                      <a:pt x="5311" y="0"/>
                      <a:pt x="517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3"/>
              <p:cNvSpPr/>
              <p:nvPr/>
            </p:nvSpPr>
            <p:spPr>
              <a:xfrm>
                <a:off x="6026175" y="2424563"/>
                <a:ext cx="430200" cy="284350"/>
              </a:xfrm>
              <a:custGeom>
                <a:avLst/>
                <a:gdLst/>
                <a:ahLst/>
                <a:cxnLst/>
                <a:rect l="l" t="t" r="r" b="b"/>
                <a:pathLst>
                  <a:path w="17208" h="11374" extrusionOk="0">
                    <a:moveTo>
                      <a:pt x="304" y="0"/>
                    </a:moveTo>
                    <a:cubicBezTo>
                      <a:pt x="175" y="0"/>
                      <a:pt x="58" y="91"/>
                      <a:pt x="28" y="222"/>
                    </a:cubicBezTo>
                    <a:cubicBezTo>
                      <a:pt x="1" y="373"/>
                      <a:pt x="90" y="525"/>
                      <a:pt x="251" y="561"/>
                    </a:cubicBezTo>
                    <a:cubicBezTo>
                      <a:pt x="1919" y="926"/>
                      <a:pt x="3587" y="1426"/>
                      <a:pt x="5211" y="1988"/>
                    </a:cubicBezTo>
                    <a:cubicBezTo>
                      <a:pt x="6022" y="2274"/>
                      <a:pt x="6825" y="2595"/>
                      <a:pt x="7619" y="2916"/>
                    </a:cubicBezTo>
                    <a:cubicBezTo>
                      <a:pt x="8404" y="3237"/>
                      <a:pt x="9225" y="3576"/>
                      <a:pt x="9948" y="4022"/>
                    </a:cubicBezTo>
                    <a:cubicBezTo>
                      <a:pt x="11420" y="4914"/>
                      <a:pt x="12606" y="6181"/>
                      <a:pt x="13784" y="7421"/>
                    </a:cubicBezTo>
                    <a:cubicBezTo>
                      <a:pt x="14970" y="8679"/>
                      <a:pt x="16076" y="9999"/>
                      <a:pt x="17156" y="11364"/>
                    </a:cubicBezTo>
                    <a:cubicBezTo>
                      <a:pt x="17160" y="11371"/>
                      <a:pt x="17166" y="11373"/>
                      <a:pt x="17172" y="11373"/>
                    </a:cubicBezTo>
                    <a:cubicBezTo>
                      <a:pt x="17189" y="11373"/>
                      <a:pt x="17207" y="11348"/>
                      <a:pt x="17201" y="11328"/>
                    </a:cubicBezTo>
                    <a:cubicBezTo>
                      <a:pt x="16781" y="10561"/>
                      <a:pt x="16308" y="9830"/>
                      <a:pt x="15791" y="9125"/>
                    </a:cubicBezTo>
                    <a:cubicBezTo>
                      <a:pt x="14765" y="7715"/>
                      <a:pt x="13605" y="6386"/>
                      <a:pt x="12249" y="5289"/>
                    </a:cubicBezTo>
                    <a:cubicBezTo>
                      <a:pt x="10233" y="3585"/>
                      <a:pt x="7842" y="2407"/>
                      <a:pt x="5389" y="1497"/>
                    </a:cubicBezTo>
                    <a:cubicBezTo>
                      <a:pt x="3748" y="900"/>
                      <a:pt x="2079" y="391"/>
                      <a:pt x="367" y="8"/>
                    </a:cubicBezTo>
                    <a:cubicBezTo>
                      <a:pt x="345" y="3"/>
                      <a:pt x="324" y="0"/>
                      <a:pt x="3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3"/>
              <p:cNvSpPr/>
              <p:nvPr/>
            </p:nvSpPr>
            <p:spPr>
              <a:xfrm>
                <a:off x="5983350" y="1903788"/>
                <a:ext cx="548450" cy="368100"/>
              </a:xfrm>
              <a:custGeom>
                <a:avLst/>
                <a:gdLst/>
                <a:ahLst/>
                <a:cxnLst/>
                <a:rect l="l" t="t" r="r" b="b"/>
                <a:pathLst>
                  <a:path w="21938" h="14724" extrusionOk="0">
                    <a:moveTo>
                      <a:pt x="9103" y="1"/>
                    </a:moveTo>
                    <a:cubicBezTo>
                      <a:pt x="8005" y="1"/>
                      <a:pt x="6989" y="396"/>
                      <a:pt x="6130" y="1623"/>
                    </a:cubicBezTo>
                    <a:cubicBezTo>
                      <a:pt x="4551" y="3880"/>
                      <a:pt x="3346" y="5494"/>
                      <a:pt x="1785" y="7796"/>
                    </a:cubicBezTo>
                    <a:cubicBezTo>
                      <a:pt x="233" y="10107"/>
                      <a:pt x="1" y="14407"/>
                      <a:pt x="1" y="14407"/>
                    </a:cubicBezTo>
                    <a:cubicBezTo>
                      <a:pt x="1" y="14407"/>
                      <a:pt x="933" y="14724"/>
                      <a:pt x="2347" y="14724"/>
                    </a:cubicBezTo>
                    <a:cubicBezTo>
                      <a:pt x="3709" y="14724"/>
                      <a:pt x="5518" y="14429"/>
                      <a:pt x="7370" y="13274"/>
                    </a:cubicBezTo>
                    <a:cubicBezTo>
                      <a:pt x="11134" y="10918"/>
                      <a:pt x="9841" y="5325"/>
                      <a:pt x="14052" y="4620"/>
                    </a:cubicBezTo>
                    <a:cubicBezTo>
                      <a:pt x="14778" y="4497"/>
                      <a:pt x="15488" y="4446"/>
                      <a:pt x="16166" y="4446"/>
                    </a:cubicBezTo>
                    <a:cubicBezTo>
                      <a:pt x="19420" y="4446"/>
                      <a:pt x="21938" y="5619"/>
                      <a:pt x="21938" y="5619"/>
                    </a:cubicBezTo>
                    <a:cubicBezTo>
                      <a:pt x="21938" y="5619"/>
                      <a:pt x="19752" y="2693"/>
                      <a:pt x="17870" y="1525"/>
                    </a:cubicBezTo>
                    <a:cubicBezTo>
                      <a:pt x="16860" y="903"/>
                      <a:pt x="15885" y="868"/>
                      <a:pt x="14858" y="868"/>
                    </a:cubicBezTo>
                    <a:cubicBezTo>
                      <a:pt x="14730" y="868"/>
                      <a:pt x="14601" y="869"/>
                      <a:pt x="14471" y="869"/>
                    </a:cubicBezTo>
                    <a:cubicBezTo>
                      <a:pt x="13701" y="869"/>
                      <a:pt x="12897" y="850"/>
                      <a:pt x="12026" y="588"/>
                    </a:cubicBezTo>
                    <a:cubicBezTo>
                      <a:pt x="11024" y="285"/>
                      <a:pt x="10034" y="1"/>
                      <a:pt x="9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3"/>
              <p:cNvSpPr/>
              <p:nvPr/>
            </p:nvSpPr>
            <p:spPr>
              <a:xfrm>
                <a:off x="5975325" y="1947913"/>
                <a:ext cx="477525" cy="323200"/>
              </a:xfrm>
              <a:custGeom>
                <a:avLst/>
                <a:gdLst/>
                <a:ahLst/>
                <a:cxnLst/>
                <a:rect l="l" t="t" r="r" b="b"/>
                <a:pathLst>
                  <a:path w="19101" h="12928" extrusionOk="0">
                    <a:moveTo>
                      <a:pt x="13088" y="0"/>
                    </a:moveTo>
                    <a:cubicBezTo>
                      <a:pt x="10644" y="0"/>
                      <a:pt x="9163" y="732"/>
                      <a:pt x="7548" y="2534"/>
                    </a:cubicBezTo>
                    <a:cubicBezTo>
                      <a:pt x="5960" y="4265"/>
                      <a:pt x="4640" y="6218"/>
                      <a:pt x="3418" y="8217"/>
                    </a:cubicBezTo>
                    <a:cubicBezTo>
                      <a:pt x="2508" y="9751"/>
                      <a:pt x="1401" y="11196"/>
                      <a:pt x="126" y="12436"/>
                    </a:cubicBezTo>
                    <a:cubicBezTo>
                      <a:pt x="10" y="12543"/>
                      <a:pt x="1" y="12731"/>
                      <a:pt x="108" y="12847"/>
                    </a:cubicBezTo>
                    <a:cubicBezTo>
                      <a:pt x="166" y="12900"/>
                      <a:pt x="239" y="12927"/>
                      <a:pt x="312" y="12927"/>
                    </a:cubicBezTo>
                    <a:cubicBezTo>
                      <a:pt x="384" y="12927"/>
                      <a:pt x="456" y="12900"/>
                      <a:pt x="509" y="12847"/>
                    </a:cubicBezTo>
                    <a:cubicBezTo>
                      <a:pt x="1642" y="11723"/>
                      <a:pt x="2632" y="10501"/>
                      <a:pt x="3453" y="9145"/>
                    </a:cubicBezTo>
                    <a:cubicBezTo>
                      <a:pt x="5095" y="6415"/>
                      <a:pt x="7120" y="2168"/>
                      <a:pt x="10099" y="812"/>
                    </a:cubicBezTo>
                    <a:cubicBezTo>
                      <a:pt x="11045" y="438"/>
                      <a:pt x="12071" y="304"/>
                      <a:pt x="13088" y="286"/>
                    </a:cubicBezTo>
                    <a:cubicBezTo>
                      <a:pt x="13107" y="286"/>
                      <a:pt x="13127" y="286"/>
                      <a:pt x="13146" y="286"/>
                    </a:cubicBezTo>
                    <a:cubicBezTo>
                      <a:pt x="15179" y="286"/>
                      <a:pt x="17236" y="750"/>
                      <a:pt x="19056" y="1651"/>
                    </a:cubicBezTo>
                    <a:cubicBezTo>
                      <a:pt x="19061" y="1653"/>
                      <a:pt x="19066" y="1655"/>
                      <a:pt x="19070" y="1655"/>
                    </a:cubicBezTo>
                    <a:cubicBezTo>
                      <a:pt x="19079" y="1655"/>
                      <a:pt x="19085" y="1648"/>
                      <a:pt x="19092" y="1642"/>
                    </a:cubicBezTo>
                    <a:cubicBezTo>
                      <a:pt x="19101" y="1624"/>
                      <a:pt x="19101" y="1615"/>
                      <a:pt x="19083" y="1606"/>
                    </a:cubicBezTo>
                    <a:cubicBezTo>
                      <a:pt x="17281" y="545"/>
                      <a:pt x="15175" y="18"/>
                      <a:pt x="1308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3"/>
              <p:cNvSpPr/>
              <p:nvPr/>
            </p:nvSpPr>
            <p:spPr>
              <a:xfrm>
                <a:off x="5823225" y="2252338"/>
                <a:ext cx="175300" cy="849550"/>
              </a:xfrm>
              <a:custGeom>
                <a:avLst/>
                <a:gdLst/>
                <a:ahLst/>
                <a:cxnLst/>
                <a:rect l="l" t="t" r="r" b="b"/>
                <a:pathLst>
                  <a:path w="7012" h="33982" extrusionOk="0">
                    <a:moveTo>
                      <a:pt x="6537" y="1"/>
                    </a:moveTo>
                    <a:cubicBezTo>
                      <a:pt x="6464" y="1"/>
                      <a:pt x="6387" y="27"/>
                      <a:pt x="6317" y="90"/>
                    </a:cubicBezTo>
                    <a:cubicBezTo>
                      <a:pt x="6156" y="242"/>
                      <a:pt x="6049" y="384"/>
                      <a:pt x="5924" y="545"/>
                    </a:cubicBezTo>
                    <a:cubicBezTo>
                      <a:pt x="5157" y="1606"/>
                      <a:pt x="4693" y="2864"/>
                      <a:pt x="4399" y="4131"/>
                    </a:cubicBezTo>
                    <a:cubicBezTo>
                      <a:pt x="3730" y="6986"/>
                      <a:pt x="4042" y="9930"/>
                      <a:pt x="4086" y="12820"/>
                    </a:cubicBezTo>
                    <a:cubicBezTo>
                      <a:pt x="4176" y="18628"/>
                      <a:pt x="4425" y="26514"/>
                      <a:pt x="1464" y="31608"/>
                    </a:cubicBezTo>
                    <a:cubicBezTo>
                      <a:pt x="1098" y="32188"/>
                      <a:pt x="679" y="32732"/>
                      <a:pt x="197" y="33196"/>
                    </a:cubicBezTo>
                    <a:cubicBezTo>
                      <a:pt x="10" y="33374"/>
                      <a:pt x="1" y="33668"/>
                      <a:pt x="179" y="33847"/>
                    </a:cubicBezTo>
                    <a:cubicBezTo>
                      <a:pt x="269" y="33937"/>
                      <a:pt x="387" y="33982"/>
                      <a:pt x="505" y="33982"/>
                    </a:cubicBezTo>
                    <a:cubicBezTo>
                      <a:pt x="619" y="33982"/>
                      <a:pt x="733" y="33939"/>
                      <a:pt x="821" y="33856"/>
                    </a:cubicBezTo>
                    <a:cubicBezTo>
                      <a:pt x="1366" y="33312"/>
                      <a:pt x="1829" y="32705"/>
                      <a:pt x="2222" y="32072"/>
                    </a:cubicBezTo>
                    <a:cubicBezTo>
                      <a:pt x="5273" y="26764"/>
                      <a:pt x="4970" y="18788"/>
                      <a:pt x="4836" y="12802"/>
                    </a:cubicBezTo>
                    <a:cubicBezTo>
                      <a:pt x="4747" y="9287"/>
                      <a:pt x="4283" y="5603"/>
                      <a:pt x="5701" y="2284"/>
                    </a:cubicBezTo>
                    <a:cubicBezTo>
                      <a:pt x="5969" y="1678"/>
                      <a:pt x="6299" y="1062"/>
                      <a:pt x="6754" y="572"/>
                    </a:cubicBezTo>
                    <a:cubicBezTo>
                      <a:pt x="7011" y="335"/>
                      <a:pt x="6796" y="1"/>
                      <a:pt x="653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3"/>
              <p:cNvSpPr/>
              <p:nvPr/>
            </p:nvSpPr>
            <p:spPr>
              <a:xfrm>
                <a:off x="5927600" y="2413013"/>
                <a:ext cx="119575" cy="46550"/>
              </a:xfrm>
              <a:custGeom>
                <a:avLst/>
                <a:gdLst/>
                <a:ahLst/>
                <a:cxnLst/>
                <a:rect l="l" t="t" r="r" b="b"/>
                <a:pathLst>
                  <a:path w="4783" h="1862" extrusionOk="0">
                    <a:moveTo>
                      <a:pt x="2632" y="0"/>
                    </a:moveTo>
                    <a:cubicBezTo>
                      <a:pt x="905" y="0"/>
                      <a:pt x="88" y="1422"/>
                      <a:pt x="81" y="1442"/>
                    </a:cubicBezTo>
                    <a:cubicBezTo>
                      <a:pt x="1" y="1585"/>
                      <a:pt x="54" y="1754"/>
                      <a:pt x="188" y="1826"/>
                    </a:cubicBezTo>
                    <a:cubicBezTo>
                      <a:pt x="233" y="1852"/>
                      <a:pt x="277" y="1861"/>
                      <a:pt x="322" y="1861"/>
                    </a:cubicBezTo>
                    <a:cubicBezTo>
                      <a:pt x="420" y="1861"/>
                      <a:pt x="518" y="1817"/>
                      <a:pt x="572" y="1719"/>
                    </a:cubicBezTo>
                    <a:cubicBezTo>
                      <a:pt x="605" y="1659"/>
                      <a:pt x="1246" y="567"/>
                      <a:pt x="2630" y="567"/>
                    </a:cubicBezTo>
                    <a:cubicBezTo>
                      <a:pt x="3106" y="567"/>
                      <a:pt x="3670" y="696"/>
                      <a:pt x="4327" y="1041"/>
                    </a:cubicBezTo>
                    <a:cubicBezTo>
                      <a:pt x="4370" y="1062"/>
                      <a:pt x="4416" y="1072"/>
                      <a:pt x="4461" y="1072"/>
                    </a:cubicBezTo>
                    <a:cubicBezTo>
                      <a:pt x="4564" y="1072"/>
                      <a:pt x="4661" y="1018"/>
                      <a:pt x="4711" y="925"/>
                    </a:cubicBezTo>
                    <a:cubicBezTo>
                      <a:pt x="4782" y="782"/>
                      <a:pt x="4729" y="612"/>
                      <a:pt x="4595" y="541"/>
                    </a:cubicBezTo>
                    <a:cubicBezTo>
                      <a:pt x="3843" y="149"/>
                      <a:pt x="3190" y="0"/>
                      <a:pt x="26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3"/>
              <p:cNvSpPr/>
              <p:nvPr/>
            </p:nvSpPr>
            <p:spPr>
              <a:xfrm>
                <a:off x="5630525" y="2516913"/>
                <a:ext cx="253400" cy="273625"/>
              </a:xfrm>
              <a:custGeom>
                <a:avLst/>
                <a:gdLst/>
                <a:ahLst/>
                <a:cxnLst/>
                <a:rect l="l" t="t" r="r" b="b"/>
                <a:pathLst>
                  <a:path w="10136" h="10945" extrusionOk="0">
                    <a:moveTo>
                      <a:pt x="7795" y="0"/>
                    </a:moveTo>
                    <a:cubicBezTo>
                      <a:pt x="7305" y="0"/>
                      <a:pt x="6765" y="48"/>
                      <a:pt x="6228" y="185"/>
                    </a:cubicBezTo>
                    <a:cubicBezTo>
                      <a:pt x="4488" y="640"/>
                      <a:pt x="2035" y="1746"/>
                      <a:pt x="1437" y="2407"/>
                    </a:cubicBezTo>
                    <a:cubicBezTo>
                      <a:pt x="1" y="3995"/>
                      <a:pt x="215" y="8196"/>
                      <a:pt x="152" y="10944"/>
                    </a:cubicBezTo>
                    <a:cubicBezTo>
                      <a:pt x="152" y="10944"/>
                      <a:pt x="509" y="10453"/>
                      <a:pt x="2356" y="8741"/>
                    </a:cubicBezTo>
                    <a:cubicBezTo>
                      <a:pt x="4203" y="7028"/>
                      <a:pt x="6058" y="7117"/>
                      <a:pt x="7744" y="4806"/>
                    </a:cubicBezTo>
                    <a:cubicBezTo>
                      <a:pt x="8743" y="3450"/>
                      <a:pt x="10135" y="2469"/>
                      <a:pt x="9743" y="239"/>
                    </a:cubicBezTo>
                    <a:cubicBezTo>
                      <a:pt x="9743" y="239"/>
                      <a:pt x="8894" y="0"/>
                      <a:pt x="779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3"/>
              <p:cNvSpPr/>
              <p:nvPr/>
            </p:nvSpPr>
            <p:spPr>
              <a:xfrm>
                <a:off x="5655125" y="2518588"/>
                <a:ext cx="224100" cy="224400"/>
              </a:xfrm>
              <a:custGeom>
                <a:avLst/>
                <a:gdLst/>
                <a:ahLst/>
                <a:cxnLst/>
                <a:rect l="l" t="t" r="r" b="b"/>
                <a:pathLst>
                  <a:path w="8964" h="8976" extrusionOk="0">
                    <a:moveTo>
                      <a:pt x="8768" y="1"/>
                    </a:moveTo>
                    <a:cubicBezTo>
                      <a:pt x="8741" y="1"/>
                      <a:pt x="8713" y="7"/>
                      <a:pt x="8687" y="20"/>
                    </a:cubicBezTo>
                    <a:cubicBezTo>
                      <a:pt x="4512" y="1983"/>
                      <a:pt x="1417" y="4383"/>
                      <a:pt x="7" y="8950"/>
                    </a:cubicBezTo>
                    <a:cubicBezTo>
                      <a:pt x="1" y="8963"/>
                      <a:pt x="17" y="8975"/>
                      <a:pt x="30" y="8975"/>
                    </a:cubicBezTo>
                    <a:cubicBezTo>
                      <a:pt x="35" y="8975"/>
                      <a:pt x="40" y="8973"/>
                      <a:pt x="43" y="8968"/>
                    </a:cubicBezTo>
                    <a:cubicBezTo>
                      <a:pt x="516" y="8013"/>
                      <a:pt x="1015" y="7077"/>
                      <a:pt x="1559" y="6176"/>
                    </a:cubicBezTo>
                    <a:cubicBezTo>
                      <a:pt x="2112" y="5275"/>
                      <a:pt x="2674" y="4365"/>
                      <a:pt x="3442" y="3642"/>
                    </a:cubicBezTo>
                    <a:cubicBezTo>
                      <a:pt x="3825" y="3276"/>
                      <a:pt x="4262" y="2982"/>
                      <a:pt x="4700" y="2679"/>
                    </a:cubicBezTo>
                    <a:cubicBezTo>
                      <a:pt x="6011" y="1795"/>
                      <a:pt x="7394" y="984"/>
                      <a:pt x="8830" y="332"/>
                    </a:cubicBezTo>
                    <a:cubicBezTo>
                      <a:pt x="8919" y="297"/>
                      <a:pt x="8964" y="190"/>
                      <a:pt x="8919" y="100"/>
                    </a:cubicBezTo>
                    <a:cubicBezTo>
                      <a:pt x="8894" y="37"/>
                      <a:pt x="8833" y="1"/>
                      <a:pt x="876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3"/>
              <p:cNvSpPr/>
              <p:nvPr/>
            </p:nvSpPr>
            <p:spPr>
              <a:xfrm>
                <a:off x="5866275" y="2505663"/>
                <a:ext cx="74500" cy="23025"/>
              </a:xfrm>
              <a:custGeom>
                <a:avLst/>
                <a:gdLst/>
                <a:ahLst/>
                <a:cxnLst/>
                <a:rect l="l" t="t" r="r" b="b"/>
                <a:pathLst>
                  <a:path w="2980" h="921" extrusionOk="0">
                    <a:moveTo>
                      <a:pt x="1567" y="1"/>
                    </a:moveTo>
                    <a:cubicBezTo>
                      <a:pt x="1144" y="1"/>
                      <a:pt x="640" y="152"/>
                      <a:pt x="81" y="609"/>
                    </a:cubicBezTo>
                    <a:cubicBezTo>
                      <a:pt x="9" y="671"/>
                      <a:pt x="0" y="787"/>
                      <a:pt x="63" y="858"/>
                    </a:cubicBezTo>
                    <a:cubicBezTo>
                      <a:pt x="98" y="903"/>
                      <a:pt x="143" y="921"/>
                      <a:pt x="197" y="921"/>
                    </a:cubicBezTo>
                    <a:cubicBezTo>
                      <a:pt x="232" y="921"/>
                      <a:pt x="277" y="903"/>
                      <a:pt x="304" y="876"/>
                    </a:cubicBezTo>
                    <a:cubicBezTo>
                      <a:pt x="792" y="476"/>
                      <a:pt x="1223" y="345"/>
                      <a:pt x="1579" y="345"/>
                    </a:cubicBezTo>
                    <a:cubicBezTo>
                      <a:pt x="2230" y="345"/>
                      <a:pt x="2627" y="785"/>
                      <a:pt x="2650" y="814"/>
                    </a:cubicBezTo>
                    <a:cubicBezTo>
                      <a:pt x="2684" y="853"/>
                      <a:pt x="2735" y="873"/>
                      <a:pt x="2785" y="873"/>
                    </a:cubicBezTo>
                    <a:cubicBezTo>
                      <a:pt x="2826" y="873"/>
                      <a:pt x="2868" y="860"/>
                      <a:pt x="2900" y="832"/>
                    </a:cubicBezTo>
                    <a:cubicBezTo>
                      <a:pt x="2971" y="769"/>
                      <a:pt x="2980" y="653"/>
                      <a:pt x="2918" y="582"/>
                    </a:cubicBezTo>
                    <a:cubicBezTo>
                      <a:pt x="2906" y="576"/>
                      <a:pt x="2391" y="1"/>
                      <a:pt x="15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3"/>
              <p:cNvSpPr/>
              <p:nvPr/>
            </p:nvSpPr>
            <p:spPr>
              <a:xfrm>
                <a:off x="5578575" y="1825038"/>
                <a:ext cx="402125" cy="377900"/>
              </a:xfrm>
              <a:custGeom>
                <a:avLst/>
                <a:gdLst/>
                <a:ahLst/>
                <a:cxnLst/>
                <a:rect l="l" t="t" r="r" b="b"/>
                <a:pathLst>
                  <a:path w="16085" h="15116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3247" y="2391"/>
                      <a:pt x="5076" y="5593"/>
                      <a:pt x="5442" y="7547"/>
                    </a:cubicBezTo>
                    <a:cubicBezTo>
                      <a:pt x="5808" y="9501"/>
                      <a:pt x="7762" y="9974"/>
                      <a:pt x="9644" y="12837"/>
                    </a:cubicBezTo>
                    <a:cubicBezTo>
                      <a:pt x="10927" y="14805"/>
                      <a:pt x="12814" y="15115"/>
                      <a:pt x="13875" y="15115"/>
                    </a:cubicBezTo>
                    <a:cubicBezTo>
                      <a:pt x="14362" y="15115"/>
                      <a:pt x="14675" y="15050"/>
                      <a:pt x="14675" y="15050"/>
                    </a:cubicBezTo>
                    <a:cubicBezTo>
                      <a:pt x="14675" y="15050"/>
                      <a:pt x="16031" y="14238"/>
                      <a:pt x="16058" y="12177"/>
                    </a:cubicBezTo>
                    <a:cubicBezTo>
                      <a:pt x="16085" y="10116"/>
                      <a:pt x="14363" y="8769"/>
                      <a:pt x="13444" y="6610"/>
                    </a:cubicBezTo>
                    <a:cubicBezTo>
                      <a:pt x="12900" y="5335"/>
                      <a:pt x="11838" y="3791"/>
                      <a:pt x="8377" y="2471"/>
                    </a:cubicBezTo>
                    <a:cubicBezTo>
                      <a:pt x="4907" y="1151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3"/>
              <p:cNvSpPr/>
              <p:nvPr/>
            </p:nvSpPr>
            <p:spPr>
              <a:xfrm>
                <a:off x="5667400" y="1875988"/>
                <a:ext cx="284975" cy="331675"/>
              </a:xfrm>
              <a:custGeom>
                <a:avLst/>
                <a:gdLst/>
                <a:ahLst/>
                <a:cxnLst/>
                <a:rect l="l" t="t" r="r" b="b"/>
                <a:pathLst>
                  <a:path w="11399" h="13267" extrusionOk="0">
                    <a:moveTo>
                      <a:pt x="30" y="1"/>
                    </a:moveTo>
                    <a:cubicBezTo>
                      <a:pt x="11" y="1"/>
                      <a:pt x="1" y="33"/>
                      <a:pt x="16" y="41"/>
                    </a:cubicBezTo>
                    <a:cubicBezTo>
                      <a:pt x="1229" y="844"/>
                      <a:pt x="2398" y="1682"/>
                      <a:pt x="3495" y="2601"/>
                    </a:cubicBezTo>
                    <a:cubicBezTo>
                      <a:pt x="4619" y="3502"/>
                      <a:pt x="5636" y="4555"/>
                      <a:pt x="6448" y="5741"/>
                    </a:cubicBezTo>
                    <a:cubicBezTo>
                      <a:pt x="7036" y="6598"/>
                      <a:pt x="7616" y="7597"/>
                      <a:pt x="8134" y="8507"/>
                    </a:cubicBezTo>
                    <a:cubicBezTo>
                      <a:pt x="8312" y="8828"/>
                      <a:pt x="8508" y="9140"/>
                      <a:pt x="8723" y="9443"/>
                    </a:cubicBezTo>
                    <a:cubicBezTo>
                      <a:pt x="8963" y="9756"/>
                      <a:pt x="9195" y="9988"/>
                      <a:pt x="9409" y="10282"/>
                    </a:cubicBezTo>
                    <a:cubicBezTo>
                      <a:pt x="10034" y="11138"/>
                      <a:pt x="10534" y="12111"/>
                      <a:pt x="10890" y="13101"/>
                    </a:cubicBezTo>
                    <a:cubicBezTo>
                      <a:pt x="10924" y="13201"/>
                      <a:pt x="11018" y="13267"/>
                      <a:pt x="11119" y="13267"/>
                    </a:cubicBezTo>
                    <a:cubicBezTo>
                      <a:pt x="11152" y="13267"/>
                      <a:pt x="11187" y="13259"/>
                      <a:pt x="11220" y="13244"/>
                    </a:cubicBezTo>
                    <a:cubicBezTo>
                      <a:pt x="11345" y="13199"/>
                      <a:pt x="11399" y="13056"/>
                      <a:pt x="11354" y="12931"/>
                    </a:cubicBezTo>
                    <a:cubicBezTo>
                      <a:pt x="11203" y="12575"/>
                      <a:pt x="11042" y="12253"/>
                      <a:pt x="10873" y="11923"/>
                    </a:cubicBezTo>
                    <a:cubicBezTo>
                      <a:pt x="10534" y="11272"/>
                      <a:pt x="10141" y="10648"/>
                      <a:pt x="9686" y="10068"/>
                    </a:cubicBezTo>
                    <a:cubicBezTo>
                      <a:pt x="9195" y="9497"/>
                      <a:pt x="8758" y="8997"/>
                      <a:pt x="8401" y="8346"/>
                    </a:cubicBezTo>
                    <a:lnTo>
                      <a:pt x="7848" y="7409"/>
                    </a:lnTo>
                    <a:cubicBezTo>
                      <a:pt x="7206" y="6321"/>
                      <a:pt x="6421" y="5304"/>
                      <a:pt x="5582" y="4341"/>
                    </a:cubicBezTo>
                    <a:cubicBezTo>
                      <a:pt x="4039" y="2556"/>
                      <a:pt x="2157" y="1058"/>
                      <a:pt x="42" y="5"/>
                    </a:cubicBezTo>
                    <a:cubicBezTo>
                      <a:pt x="38" y="2"/>
                      <a:pt x="34" y="1"/>
                      <a:pt x="3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3"/>
              <p:cNvSpPr/>
              <p:nvPr/>
            </p:nvSpPr>
            <p:spPr>
              <a:xfrm>
                <a:off x="5928500" y="2173663"/>
                <a:ext cx="43500" cy="140700"/>
              </a:xfrm>
              <a:custGeom>
                <a:avLst/>
                <a:gdLst/>
                <a:ahLst/>
                <a:cxnLst/>
                <a:rect l="l" t="t" r="r" b="b"/>
                <a:pathLst>
                  <a:path w="1740" h="5628" extrusionOk="0">
                    <a:moveTo>
                      <a:pt x="323" y="0"/>
                    </a:moveTo>
                    <a:cubicBezTo>
                      <a:pt x="267" y="0"/>
                      <a:pt x="210" y="17"/>
                      <a:pt x="161" y="52"/>
                    </a:cubicBezTo>
                    <a:cubicBezTo>
                      <a:pt x="27" y="141"/>
                      <a:pt x="0" y="320"/>
                      <a:pt x="90" y="445"/>
                    </a:cubicBezTo>
                    <a:cubicBezTo>
                      <a:pt x="98" y="462"/>
                      <a:pt x="1151" y="2033"/>
                      <a:pt x="884" y="5324"/>
                    </a:cubicBezTo>
                    <a:cubicBezTo>
                      <a:pt x="866" y="5476"/>
                      <a:pt x="982" y="5610"/>
                      <a:pt x="1133" y="5628"/>
                    </a:cubicBezTo>
                    <a:lnTo>
                      <a:pt x="1160" y="5628"/>
                    </a:lnTo>
                    <a:cubicBezTo>
                      <a:pt x="1303" y="5628"/>
                      <a:pt x="1428" y="5512"/>
                      <a:pt x="1446" y="5369"/>
                    </a:cubicBezTo>
                    <a:cubicBezTo>
                      <a:pt x="1740" y="1854"/>
                      <a:pt x="598" y="186"/>
                      <a:pt x="553" y="123"/>
                    </a:cubicBezTo>
                    <a:cubicBezTo>
                      <a:pt x="499" y="42"/>
                      <a:pt x="412" y="0"/>
                      <a:pt x="32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" name="Google Shape;47;p3"/>
            <p:cNvGrpSpPr/>
            <p:nvPr/>
          </p:nvGrpSpPr>
          <p:grpSpPr>
            <a:xfrm rot="7111586">
              <a:off x="-159093" y="145922"/>
              <a:ext cx="940286" cy="852846"/>
              <a:chOff x="4357538" y="2124225"/>
              <a:chExt cx="748038" cy="678475"/>
            </a:xfrm>
          </p:grpSpPr>
          <p:sp>
            <p:nvSpPr>
              <p:cNvPr id="48" name="Google Shape;48;p3"/>
              <p:cNvSpPr/>
              <p:nvPr/>
            </p:nvSpPr>
            <p:spPr>
              <a:xfrm>
                <a:off x="4357538" y="2406650"/>
                <a:ext cx="548675" cy="368150"/>
              </a:xfrm>
              <a:custGeom>
                <a:avLst/>
                <a:gdLst/>
                <a:ahLst/>
                <a:cxnLst/>
                <a:rect l="l" t="t" r="r" b="b"/>
                <a:pathLst>
                  <a:path w="21947" h="14726" extrusionOk="0">
                    <a:moveTo>
                      <a:pt x="12848" y="1"/>
                    </a:moveTo>
                    <a:cubicBezTo>
                      <a:pt x="11913" y="1"/>
                      <a:pt x="10918" y="288"/>
                      <a:pt x="9912" y="591"/>
                    </a:cubicBezTo>
                    <a:cubicBezTo>
                      <a:pt x="9067" y="847"/>
                      <a:pt x="8285" y="870"/>
                      <a:pt x="7535" y="870"/>
                    </a:cubicBezTo>
                    <a:cubicBezTo>
                      <a:pt x="7367" y="870"/>
                      <a:pt x="7201" y="869"/>
                      <a:pt x="7036" y="869"/>
                    </a:cubicBezTo>
                    <a:cubicBezTo>
                      <a:pt x="6030" y="869"/>
                      <a:pt x="5070" y="912"/>
                      <a:pt x="4077" y="1528"/>
                    </a:cubicBezTo>
                    <a:cubicBezTo>
                      <a:pt x="2195" y="2697"/>
                      <a:pt x="1" y="5623"/>
                      <a:pt x="1" y="5623"/>
                    </a:cubicBezTo>
                    <a:cubicBezTo>
                      <a:pt x="1" y="5623"/>
                      <a:pt x="2535" y="4445"/>
                      <a:pt x="5802" y="4445"/>
                    </a:cubicBezTo>
                    <a:cubicBezTo>
                      <a:pt x="6474" y="4445"/>
                      <a:pt x="7177" y="4495"/>
                      <a:pt x="7896" y="4615"/>
                    </a:cubicBezTo>
                    <a:cubicBezTo>
                      <a:pt x="12106" y="5320"/>
                      <a:pt x="10804" y="10913"/>
                      <a:pt x="14578" y="13268"/>
                    </a:cubicBezTo>
                    <a:cubicBezTo>
                      <a:pt x="16428" y="14430"/>
                      <a:pt x="18241" y="14726"/>
                      <a:pt x="19605" y="14726"/>
                    </a:cubicBezTo>
                    <a:cubicBezTo>
                      <a:pt x="21015" y="14726"/>
                      <a:pt x="21946" y="14410"/>
                      <a:pt x="21946" y="14410"/>
                    </a:cubicBezTo>
                    <a:cubicBezTo>
                      <a:pt x="21946" y="14410"/>
                      <a:pt x="21705" y="10110"/>
                      <a:pt x="20153" y="7800"/>
                    </a:cubicBezTo>
                    <a:cubicBezTo>
                      <a:pt x="18601" y="5489"/>
                      <a:pt x="17397" y="3883"/>
                      <a:pt x="15809" y="1617"/>
                    </a:cubicBezTo>
                    <a:cubicBezTo>
                      <a:pt x="14957" y="395"/>
                      <a:pt x="13944" y="1"/>
                      <a:pt x="128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;p3"/>
              <p:cNvSpPr/>
              <p:nvPr/>
            </p:nvSpPr>
            <p:spPr>
              <a:xfrm>
                <a:off x="4436338" y="2450575"/>
                <a:ext cx="477900" cy="323450"/>
              </a:xfrm>
              <a:custGeom>
                <a:avLst/>
                <a:gdLst/>
                <a:ahLst/>
                <a:cxnLst/>
                <a:rect l="l" t="t" r="r" b="b"/>
                <a:pathLst>
                  <a:path w="19116" h="12938" extrusionOk="0">
                    <a:moveTo>
                      <a:pt x="5970" y="0"/>
                    </a:moveTo>
                    <a:cubicBezTo>
                      <a:pt x="3876" y="0"/>
                      <a:pt x="1681" y="646"/>
                      <a:pt x="24" y="1609"/>
                    </a:cubicBezTo>
                    <a:cubicBezTo>
                      <a:pt x="0" y="1625"/>
                      <a:pt x="20" y="1664"/>
                      <a:pt x="44" y="1664"/>
                    </a:cubicBezTo>
                    <a:cubicBezTo>
                      <a:pt x="46" y="1664"/>
                      <a:pt x="49" y="1663"/>
                      <a:pt x="51" y="1662"/>
                    </a:cubicBezTo>
                    <a:cubicBezTo>
                      <a:pt x="515" y="1430"/>
                      <a:pt x="997" y="1225"/>
                      <a:pt x="1479" y="1056"/>
                    </a:cubicBezTo>
                    <a:cubicBezTo>
                      <a:pt x="2888" y="571"/>
                      <a:pt x="4391" y="297"/>
                      <a:pt x="5879" y="297"/>
                    </a:cubicBezTo>
                    <a:cubicBezTo>
                      <a:pt x="5926" y="297"/>
                      <a:pt x="5973" y="297"/>
                      <a:pt x="6019" y="297"/>
                    </a:cubicBezTo>
                    <a:cubicBezTo>
                      <a:pt x="7036" y="315"/>
                      <a:pt x="8071" y="440"/>
                      <a:pt x="9008" y="824"/>
                    </a:cubicBezTo>
                    <a:cubicBezTo>
                      <a:pt x="11988" y="2171"/>
                      <a:pt x="14022" y="6426"/>
                      <a:pt x="15663" y="9147"/>
                    </a:cubicBezTo>
                    <a:cubicBezTo>
                      <a:pt x="16484" y="10512"/>
                      <a:pt x="17474" y="11734"/>
                      <a:pt x="18598" y="12858"/>
                    </a:cubicBezTo>
                    <a:cubicBezTo>
                      <a:pt x="18655" y="12911"/>
                      <a:pt x="18727" y="12937"/>
                      <a:pt x="18798" y="12937"/>
                    </a:cubicBezTo>
                    <a:cubicBezTo>
                      <a:pt x="18872" y="12937"/>
                      <a:pt x="18945" y="12908"/>
                      <a:pt x="18999" y="12849"/>
                    </a:cubicBezTo>
                    <a:cubicBezTo>
                      <a:pt x="19115" y="12733"/>
                      <a:pt x="19107" y="12546"/>
                      <a:pt x="18991" y="12439"/>
                    </a:cubicBezTo>
                    <a:cubicBezTo>
                      <a:pt x="17706" y="11208"/>
                      <a:pt x="16609" y="9754"/>
                      <a:pt x="15699" y="8219"/>
                    </a:cubicBezTo>
                    <a:cubicBezTo>
                      <a:pt x="14262" y="5909"/>
                      <a:pt x="11559" y="1716"/>
                      <a:pt x="9115" y="592"/>
                    </a:cubicBezTo>
                    <a:cubicBezTo>
                      <a:pt x="8158" y="181"/>
                      <a:pt x="7078" y="0"/>
                      <a:pt x="5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3"/>
              <p:cNvSpPr/>
              <p:nvPr/>
            </p:nvSpPr>
            <p:spPr>
              <a:xfrm>
                <a:off x="4903500" y="2554500"/>
                <a:ext cx="27450" cy="248200"/>
              </a:xfrm>
              <a:custGeom>
                <a:avLst/>
                <a:gdLst/>
                <a:ahLst/>
                <a:cxnLst/>
                <a:rect l="l" t="t" r="r" b="b"/>
                <a:pathLst>
                  <a:path w="1098" h="9928" extrusionOk="0">
                    <a:moveTo>
                      <a:pt x="316" y="0"/>
                    </a:moveTo>
                    <a:cubicBezTo>
                      <a:pt x="295" y="0"/>
                      <a:pt x="273" y="2"/>
                      <a:pt x="250" y="7"/>
                    </a:cubicBezTo>
                    <a:cubicBezTo>
                      <a:pt x="99" y="34"/>
                      <a:pt x="0" y="186"/>
                      <a:pt x="36" y="337"/>
                    </a:cubicBezTo>
                    <a:cubicBezTo>
                      <a:pt x="36" y="364"/>
                      <a:pt x="527" y="2871"/>
                      <a:pt x="215" y="9624"/>
                    </a:cubicBezTo>
                    <a:cubicBezTo>
                      <a:pt x="206" y="9785"/>
                      <a:pt x="331" y="9919"/>
                      <a:pt x="482" y="9928"/>
                    </a:cubicBezTo>
                    <a:lnTo>
                      <a:pt x="500" y="9928"/>
                    </a:lnTo>
                    <a:cubicBezTo>
                      <a:pt x="643" y="9928"/>
                      <a:pt x="777" y="9803"/>
                      <a:pt x="777" y="9651"/>
                    </a:cubicBezTo>
                    <a:cubicBezTo>
                      <a:pt x="1098" y="2800"/>
                      <a:pt x="607" y="329"/>
                      <a:pt x="589" y="221"/>
                    </a:cubicBezTo>
                    <a:cubicBezTo>
                      <a:pt x="559" y="91"/>
                      <a:pt x="448" y="0"/>
                      <a:pt x="3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3"/>
              <p:cNvSpPr/>
              <p:nvPr/>
            </p:nvSpPr>
            <p:spPr>
              <a:xfrm>
                <a:off x="4834800" y="2124225"/>
                <a:ext cx="270775" cy="435375"/>
              </a:xfrm>
              <a:custGeom>
                <a:avLst/>
                <a:gdLst/>
                <a:ahLst/>
                <a:cxnLst/>
                <a:rect l="l" t="t" r="r" b="b"/>
                <a:pathLst>
                  <a:path w="10831" h="17415" extrusionOk="0">
                    <a:moveTo>
                      <a:pt x="10831" y="1"/>
                    </a:moveTo>
                    <a:cubicBezTo>
                      <a:pt x="10831" y="1"/>
                      <a:pt x="8110" y="1268"/>
                      <a:pt x="5844" y="1955"/>
                    </a:cubicBezTo>
                    <a:cubicBezTo>
                      <a:pt x="3578" y="2641"/>
                      <a:pt x="1901" y="3239"/>
                      <a:pt x="1366" y="6156"/>
                    </a:cubicBezTo>
                    <a:cubicBezTo>
                      <a:pt x="830" y="9065"/>
                      <a:pt x="1" y="12910"/>
                      <a:pt x="830" y="14712"/>
                    </a:cubicBezTo>
                    <a:cubicBezTo>
                      <a:pt x="1660" y="16514"/>
                      <a:pt x="3070" y="17415"/>
                      <a:pt x="3070" y="17415"/>
                    </a:cubicBezTo>
                    <a:cubicBezTo>
                      <a:pt x="3070" y="17415"/>
                      <a:pt x="5915" y="17192"/>
                      <a:pt x="6977" y="13909"/>
                    </a:cubicBezTo>
                    <a:cubicBezTo>
                      <a:pt x="8039" y="10626"/>
                      <a:pt x="8155" y="7182"/>
                      <a:pt x="8404" y="5880"/>
                    </a:cubicBezTo>
                    <a:cubicBezTo>
                      <a:pt x="8824" y="3748"/>
                      <a:pt x="10831" y="1"/>
                      <a:pt x="10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52;p3"/>
              <p:cNvSpPr/>
              <p:nvPr/>
            </p:nvSpPr>
            <p:spPr>
              <a:xfrm>
                <a:off x="4904625" y="2169375"/>
                <a:ext cx="155325" cy="396925"/>
              </a:xfrm>
              <a:custGeom>
                <a:avLst/>
                <a:gdLst/>
                <a:ahLst/>
                <a:cxnLst/>
                <a:rect l="l" t="t" r="r" b="b"/>
                <a:pathLst>
                  <a:path w="6213" h="15877" extrusionOk="0">
                    <a:moveTo>
                      <a:pt x="6179" y="1"/>
                    </a:moveTo>
                    <a:cubicBezTo>
                      <a:pt x="6175" y="1"/>
                      <a:pt x="6170" y="2"/>
                      <a:pt x="6165" y="6"/>
                    </a:cubicBezTo>
                    <a:cubicBezTo>
                      <a:pt x="4898" y="764"/>
                      <a:pt x="3756" y="1719"/>
                      <a:pt x="2819" y="2861"/>
                    </a:cubicBezTo>
                    <a:cubicBezTo>
                      <a:pt x="2132" y="3735"/>
                      <a:pt x="1552" y="4707"/>
                      <a:pt x="1204" y="5769"/>
                    </a:cubicBezTo>
                    <a:cubicBezTo>
                      <a:pt x="678" y="7535"/>
                      <a:pt x="455" y="9373"/>
                      <a:pt x="294" y="11202"/>
                    </a:cubicBezTo>
                    <a:cubicBezTo>
                      <a:pt x="170" y="12665"/>
                      <a:pt x="71" y="14128"/>
                      <a:pt x="9" y="15600"/>
                    </a:cubicBezTo>
                    <a:cubicBezTo>
                      <a:pt x="0" y="15742"/>
                      <a:pt x="116" y="15876"/>
                      <a:pt x="268" y="15876"/>
                    </a:cubicBezTo>
                    <a:cubicBezTo>
                      <a:pt x="273" y="15877"/>
                      <a:pt x="279" y="15877"/>
                      <a:pt x="284" y="15877"/>
                    </a:cubicBezTo>
                    <a:cubicBezTo>
                      <a:pt x="428" y="15877"/>
                      <a:pt x="544" y="15764"/>
                      <a:pt x="544" y="15618"/>
                    </a:cubicBezTo>
                    <a:cubicBezTo>
                      <a:pt x="607" y="14163"/>
                      <a:pt x="696" y="12700"/>
                      <a:pt x="812" y="11246"/>
                    </a:cubicBezTo>
                    <a:cubicBezTo>
                      <a:pt x="937" y="9792"/>
                      <a:pt x="1080" y="8347"/>
                      <a:pt x="1240" y="6893"/>
                    </a:cubicBezTo>
                    <a:cubicBezTo>
                      <a:pt x="1320" y="6170"/>
                      <a:pt x="1454" y="5465"/>
                      <a:pt x="1793" y="4814"/>
                    </a:cubicBezTo>
                    <a:cubicBezTo>
                      <a:pt x="2114" y="4172"/>
                      <a:pt x="2560" y="3592"/>
                      <a:pt x="3033" y="3039"/>
                    </a:cubicBezTo>
                    <a:cubicBezTo>
                      <a:pt x="3970" y="1942"/>
                      <a:pt x="5040" y="943"/>
                      <a:pt x="6191" y="41"/>
                    </a:cubicBezTo>
                    <a:cubicBezTo>
                      <a:pt x="6213" y="27"/>
                      <a:pt x="6200" y="1"/>
                      <a:pt x="61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77040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" name="Google Shape;57;p4"/>
          <p:cNvGrpSpPr/>
          <p:nvPr/>
        </p:nvGrpSpPr>
        <p:grpSpPr>
          <a:xfrm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58" name="Google Shape;58;p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59" name="Google Shape;59;p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0" name="Google Shape;60;p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" name="Google Shape;62;p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" name="Google Shape;63;p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5" name="Google Shape;65;p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6" name="Google Shape;66;p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7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7"/>
          <p:cNvSpPr txBox="1">
            <a:spLocks noGrp="1"/>
          </p:cNvSpPr>
          <p:nvPr>
            <p:ph type="title"/>
          </p:nvPr>
        </p:nvSpPr>
        <p:spPr>
          <a:xfrm>
            <a:off x="995325" y="1063950"/>
            <a:ext cx="3858600" cy="110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7"/>
          <p:cNvSpPr txBox="1">
            <a:spLocks noGrp="1"/>
          </p:cNvSpPr>
          <p:nvPr>
            <p:ph type="subTitle" idx="1"/>
          </p:nvPr>
        </p:nvSpPr>
        <p:spPr>
          <a:xfrm>
            <a:off x="995325" y="2091150"/>
            <a:ext cx="3858600" cy="19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107" name="Google Shape;107;p7"/>
          <p:cNvSpPr>
            <a:spLocks noGrp="1"/>
          </p:cNvSpPr>
          <p:nvPr>
            <p:ph type="pic" idx="2"/>
          </p:nvPr>
        </p:nvSpPr>
        <p:spPr>
          <a:xfrm>
            <a:off x="5349075" y="798600"/>
            <a:ext cx="2799600" cy="35463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108" name="Google Shape;108;p7"/>
          <p:cNvGrpSpPr/>
          <p:nvPr/>
        </p:nvGrpSpPr>
        <p:grpSpPr>
          <a:xfrm>
            <a:off x="1394851" y="-246585"/>
            <a:ext cx="3906163" cy="5668915"/>
            <a:chOff x="1394851" y="-246585"/>
            <a:chExt cx="3906163" cy="5668915"/>
          </a:xfrm>
        </p:grpSpPr>
        <p:grpSp>
          <p:nvGrpSpPr>
            <p:cNvPr id="109" name="Google Shape;109;p7"/>
            <p:cNvGrpSpPr/>
            <p:nvPr/>
          </p:nvGrpSpPr>
          <p:grpSpPr>
            <a:xfrm rot="-9874043">
              <a:off x="1491374" y="-136851"/>
              <a:ext cx="940300" cy="852859"/>
              <a:chOff x="4357538" y="2124225"/>
              <a:chExt cx="748038" cy="678475"/>
            </a:xfrm>
          </p:grpSpPr>
          <p:sp>
            <p:nvSpPr>
              <p:cNvPr id="110" name="Google Shape;110;p7"/>
              <p:cNvSpPr/>
              <p:nvPr/>
            </p:nvSpPr>
            <p:spPr>
              <a:xfrm>
                <a:off x="4357538" y="2406650"/>
                <a:ext cx="548675" cy="368150"/>
              </a:xfrm>
              <a:custGeom>
                <a:avLst/>
                <a:gdLst/>
                <a:ahLst/>
                <a:cxnLst/>
                <a:rect l="l" t="t" r="r" b="b"/>
                <a:pathLst>
                  <a:path w="21947" h="14726" extrusionOk="0">
                    <a:moveTo>
                      <a:pt x="12848" y="1"/>
                    </a:moveTo>
                    <a:cubicBezTo>
                      <a:pt x="11913" y="1"/>
                      <a:pt x="10918" y="288"/>
                      <a:pt x="9912" y="591"/>
                    </a:cubicBezTo>
                    <a:cubicBezTo>
                      <a:pt x="9067" y="847"/>
                      <a:pt x="8285" y="870"/>
                      <a:pt x="7535" y="870"/>
                    </a:cubicBezTo>
                    <a:cubicBezTo>
                      <a:pt x="7367" y="870"/>
                      <a:pt x="7201" y="869"/>
                      <a:pt x="7036" y="869"/>
                    </a:cubicBezTo>
                    <a:cubicBezTo>
                      <a:pt x="6030" y="869"/>
                      <a:pt x="5070" y="912"/>
                      <a:pt x="4077" y="1528"/>
                    </a:cubicBezTo>
                    <a:cubicBezTo>
                      <a:pt x="2195" y="2697"/>
                      <a:pt x="1" y="5623"/>
                      <a:pt x="1" y="5623"/>
                    </a:cubicBezTo>
                    <a:cubicBezTo>
                      <a:pt x="1" y="5623"/>
                      <a:pt x="2535" y="4445"/>
                      <a:pt x="5802" y="4445"/>
                    </a:cubicBezTo>
                    <a:cubicBezTo>
                      <a:pt x="6474" y="4445"/>
                      <a:pt x="7177" y="4495"/>
                      <a:pt x="7896" y="4615"/>
                    </a:cubicBezTo>
                    <a:cubicBezTo>
                      <a:pt x="12106" y="5320"/>
                      <a:pt x="10804" y="10913"/>
                      <a:pt x="14578" y="13268"/>
                    </a:cubicBezTo>
                    <a:cubicBezTo>
                      <a:pt x="16428" y="14430"/>
                      <a:pt x="18241" y="14726"/>
                      <a:pt x="19605" y="14726"/>
                    </a:cubicBezTo>
                    <a:cubicBezTo>
                      <a:pt x="21015" y="14726"/>
                      <a:pt x="21946" y="14410"/>
                      <a:pt x="21946" y="14410"/>
                    </a:cubicBezTo>
                    <a:cubicBezTo>
                      <a:pt x="21946" y="14410"/>
                      <a:pt x="21705" y="10110"/>
                      <a:pt x="20153" y="7800"/>
                    </a:cubicBezTo>
                    <a:cubicBezTo>
                      <a:pt x="18601" y="5489"/>
                      <a:pt x="17397" y="3883"/>
                      <a:pt x="15809" y="1617"/>
                    </a:cubicBezTo>
                    <a:cubicBezTo>
                      <a:pt x="14957" y="395"/>
                      <a:pt x="13944" y="1"/>
                      <a:pt x="128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11;p7"/>
              <p:cNvSpPr/>
              <p:nvPr/>
            </p:nvSpPr>
            <p:spPr>
              <a:xfrm>
                <a:off x="4436338" y="2450575"/>
                <a:ext cx="477900" cy="323450"/>
              </a:xfrm>
              <a:custGeom>
                <a:avLst/>
                <a:gdLst/>
                <a:ahLst/>
                <a:cxnLst/>
                <a:rect l="l" t="t" r="r" b="b"/>
                <a:pathLst>
                  <a:path w="19116" h="12938" extrusionOk="0">
                    <a:moveTo>
                      <a:pt x="5970" y="0"/>
                    </a:moveTo>
                    <a:cubicBezTo>
                      <a:pt x="3876" y="0"/>
                      <a:pt x="1681" y="646"/>
                      <a:pt x="24" y="1609"/>
                    </a:cubicBezTo>
                    <a:cubicBezTo>
                      <a:pt x="0" y="1625"/>
                      <a:pt x="20" y="1664"/>
                      <a:pt x="44" y="1664"/>
                    </a:cubicBezTo>
                    <a:cubicBezTo>
                      <a:pt x="46" y="1664"/>
                      <a:pt x="49" y="1663"/>
                      <a:pt x="51" y="1662"/>
                    </a:cubicBezTo>
                    <a:cubicBezTo>
                      <a:pt x="515" y="1430"/>
                      <a:pt x="997" y="1225"/>
                      <a:pt x="1479" y="1056"/>
                    </a:cubicBezTo>
                    <a:cubicBezTo>
                      <a:pt x="2888" y="571"/>
                      <a:pt x="4391" y="297"/>
                      <a:pt x="5879" y="297"/>
                    </a:cubicBezTo>
                    <a:cubicBezTo>
                      <a:pt x="5926" y="297"/>
                      <a:pt x="5973" y="297"/>
                      <a:pt x="6019" y="297"/>
                    </a:cubicBezTo>
                    <a:cubicBezTo>
                      <a:pt x="7036" y="315"/>
                      <a:pt x="8071" y="440"/>
                      <a:pt x="9008" y="824"/>
                    </a:cubicBezTo>
                    <a:cubicBezTo>
                      <a:pt x="11988" y="2171"/>
                      <a:pt x="14022" y="6426"/>
                      <a:pt x="15663" y="9147"/>
                    </a:cubicBezTo>
                    <a:cubicBezTo>
                      <a:pt x="16484" y="10512"/>
                      <a:pt x="17474" y="11734"/>
                      <a:pt x="18598" y="12858"/>
                    </a:cubicBezTo>
                    <a:cubicBezTo>
                      <a:pt x="18655" y="12911"/>
                      <a:pt x="18727" y="12937"/>
                      <a:pt x="18798" y="12937"/>
                    </a:cubicBezTo>
                    <a:cubicBezTo>
                      <a:pt x="18872" y="12937"/>
                      <a:pt x="18945" y="12908"/>
                      <a:pt x="18999" y="12849"/>
                    </a:cubicBezTo>
                    <a:cubicBezTo>
                      <a:pt x="19115" y="12733"/>
                      <a:pt x="19107" y="12546"/>
                      <a:pt x="18991" y="12439"/>
                    </a:cubicBezTo>
                    <a:cubicBezTo>
                      <a:pt x="17706" y="11208"/>
                      <a:pt x="16609" y="9754"/>
                      <a:pt x="15699" y="8219"/>
                    </a:cubicBezTo>
                    <a:cubicBezTo>
                      <a:pt x="14262" y="5909"/>
                      <a:pt x="11559" y="1716"/>
                      <a:pt x="9115" y="592"/>
                    </a:cubicBezTo>
                    <a:cubicBezTo>
                      <a:pt x="8158" y="181"/>
                      <a:pt x="7078" y="0"/>
                      <a:pt x="5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12;p7"/>
              <p:cNvSpPr/>
              <p:nvPr/>
            </p:nvSpPr>
            <p:spPr>
              <a:xfrm>
                <a:off x="4903500" y="2554500"/>
                <a:ext cx="27450" cy="248200"/>
              </a:xfrm>
              <a:custGeom>
                <a:avLst/>
                <a:gdLst/>
                <a:ahLst/>
                <a:cxnLst/>
                <a:rect l="l" t="t" r="r" b="b"/>
                <a:pathLst>
                  <a:path w="1098" h="9928" extrusionOk="0">
                    <a:moveTo>
                      <a:pt x="316" y="0"/>
                    </a:moveTo>
                    <a:cubicBezTo>
                      <a:pt x="295" y="0"/>
                      <a:pt x="273" y="2"/>
                      <a:pt x="250" y="7"/>
                    </a:cubicBezTo>
                    <a:cubicBezTo>
                      <a:pt x="99" y="34"/>
                      <a:pt x="0" y="186"/>
                      <a:pt x="36" y="337"/>
                    </a:cubicBezTo>
                    <a:cubicBezTo>
                      <a:pt x="36" y="364"/>
                      <a:pt x="527" y="2871"/>
                      <a:pt x="215" y="9624"/>
                    </a:cubicBezTo>
                    <a:cubicBezTo>
                      <a:pt x="206" y="9785"/>
                      <a:pt x="331" y="9919"/>
                      <a:pt x="482" y="9928"/>
                    </a:cubicBezTo>
                    <a:lnTo>
                      <a:pt x="500" y="9928"/>
                    </a:lnTo>
                    <a:cubicBezTo>
                      <a:pt x="643" y="9928"/>
                      <a:pt x="777" y="9803"/>
                      <a:pt x="777" y="9651"/>
                    </a:cubicBezTo>
                    <a:cubicBezTo>
                      <a:pt x="1098" y="2800"/>
                      <a:pt x="607" y="329"/>
                      <a:pt x="589" y="221"/>
                    </a:cubicBezTo>
                    <a:cubicBezTo>
                      <a:pt x="559" y="91"/>
                      <a:pt x="448" y="0"/>
                      <a:pt x="3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7"/>
              <p:cNvSpPr/>
              <p:nvPr/>
            </p:nvSpPr>
            <p:spPr>
              <a:xfrm>
                <a:off x="4834800" y="2124225"/>
                <a:ext cx="270775" cy="435375"/>
              </a:xfrm>
              <a:custGeom>
                <a:avLst/>
                <a:gdLst/>
                <a:ahLst/>
                <a:cxnLst/>
                <a:rect l="l" t="t" r="r" b="b"/>
                <a:pathLst>
                  <a:path w="10831" h="17415" extrusionOk="0">
                    <a:moveTo>
                      <a:pt x="10831" y="1"/>
                    </a:moveTo>
                    <a:cubicBezTo>
                      <a:pt x="10831" y="1"/>
                      <a:pt x="8110" y="1268"/>
                      <a:pt x="5844" y="1955"/>
                    </a:cubicBezTo>
                    <a:cubicBezTo>
                      <a:pt x="3578" y="2641"/>
                      <a:pt x="1901" y="3239"/>
                      <a:pt x="1366" y="6156"/>
                    </a:cubicBezTo>
                    <a:cubicBezTo>
                      <a:pt x="830" y="9065"/>
                      <a:pt x="1" y="12910"/>
                      <a:pt x="830" y="14712"/>
                    </a:cubicBezTo>
                    <a:cubicBezTo>
                      <a:pt x="1660" y="16514"/>
                      <a:pt x="3070" y="17415"/>
                      <a:pt x="3070" y="17415"/>
                    </a:cubicBezTo>
                    <a:cubicBezTo>
                      <a:pt x="3070" y="17415"/>
                      <a:pt x="5915" y="17192"/>
                      <a:pt x="6977" y="13909"/>
                    </a:cubicBezTo>
                    <a:cubicBezTo>
                      <a:pt x="8039" y="10626"/>
                      <a:pt x="8155" y="7182"/>
                      <a:pt x="8404" y="5880"/>
                    </a:cubicBezTo>
                    <a:cubicBezTo>
                      <a:pt x="8824" y="3748"/>
                      <a:pt x="10831" y="1"/>
                      <a:pt x="10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114;p7"/>
              <p:cNvSpPr/>
              <p:nvPr/>
            </p:nvSpPr>
            <p:spPr>
              <a:xfrm>
                <a:off x="4904625" y="2169375"/>
                <a:ext cx="155325" cy="396925"/>
              </a:xfrm>
              <a:custGeom>
                <a:avLst/>
                <a:gdLst/>
                <a:ahLst/>
                <a:cxnLst/>
                <a:rect l="l" t="t" r="r" b="b"/>
                <a:pathLst>
                  <a:path w="6213" h="15877" extrusionOk="0">
                    <a:moveTo>
                      <a:pt x="6179" y="1"/>
                    </a:moveTo>
                    <a:cubicBezTo>
                      <a:pt x="6175" y="1"/>
                      <a:pt x="6170" y="2"/>
                      <a:pt x="6165" y="6"/>
                    </a:cubicBezTo>
                    <a:cubicBezTo>
                      <a:pt x="4898" y="764"/>
                      <a:pt x="3756" y="1719"/>
                      <a:pt x="2819" y="2861"/>
                    </a:cubicBezTo>
                    <a:cubicBezTo>
                      <a:pt x="2132" y="3735"/>
                      <a:pt x="1552" y="4707"/>
                      <a:pt x="1204" y="5769"/>
                    </a:cubicBezTo>
                    <a:cubicBezTo>
                      <a:pt x="678" y="7535"/>
                      <a:pt x="455" y="9373"/>
                      <a:pt x="294" y="11202"/>
                    </a:cubicBezTo>
                    <a:cubicBezTo>
                      <a:pt x="170" y="12665"/>
                      <a:pt x="71" y="14128"/>
                      <a:pt x="9" y="15600"/>
                    </a:cubicBezTo>
                    <a:cubicBezTo>
                      <a:pt x="0" y="15742"/>
                      <a:pt x="116" y="15876"/>
                      <a:pt x="268" y="15876"/>
                    </a:cubicBezTo>
                    <a:cubicBezTo>
                      <a:pt x="273" y="15877"/>
                      <a:pt x="279" y="15877"/>
                      <a:pt x="284" y="15877"/>
                    </a:cubicBezTo>
                    <a:cubicBezTo>
                      <a:pt x="428" y="15877"/>
                      <a:pt x="544" y="15764"/>
                      <a:pt x="544" y="15618"/>
                    </a:cubicBezTo>
                    <a:cubicBezTo>
                      <a:pt x="607" y="14163"/>
                      <a:pt x="696" y="12700"/>
                      <a:pt x="812" y="11246"/>
                    </a:cubicBezTo>
                    <a:cubicBezTo>
                      <a:pt x="937" y="9792"/>
                      <a:pt x="1080" y="8347"/>
                      <a:pt x="1240" y="6893"/>
                    </a:cubicBezTo>
                    <a:cubicBezTo>
                      <a:pt x="1320" y="6170"/>
                      <a:pt x="1454" y="5465"/>
                      <a:pt x="1793" y="4814"/>
                    </a:cubicBezTo>
                    <a:cubicBezTo>
                      <a:pt x="2114" y="4172"/>
                      <a:pt x="2560" y="3592"/>
                      <a:pt x="3033" y="3039"/>
                    </a:cubicBezTo>
                    <a:cubicBezTo>
                      <a:pt x="3970" y="1942"/>
                      <a:pt x="5040" y="943"/>
                      <a:pt x="6191" y="41"/>
                    </a:cubicBezTo>
                    <a:cubicBezTo>
                      <a:pt x="6213" y="27"/>
                      <a:pt x="6200" y="1"/>
                      <a:pt x="61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5" name="Google Shape;115;p7"/>
            <p:cNvGrpSpPr/>
            <p:nvPr/>
          </p:nvGrpSpPr>
          <p:grpSpPr>
            <a:xfrm rot="1847414">
              <a:off x="4208636" y="4388854"/>
              <a:ext cx="940351" cy="852904"/>
              <a:chOff x="4357538" y="2124225"/>
              <a:chExt cx="748038" cy="678475"/>
            </a:xfrm>
          </p:grpSpPr>
          <p:sp>
            <p:nvSpPr>
              <p:cNvPr id="116" name="Google Shape;116;p7"/>
              <p:cNvSpPr/>
              <p:nvPr/>
            </p:nvSpPr>
            <p:spPr>
              <a:xfrm>
                <a:off x="4357538" y="2406650"/>
                <a:ext cx="548675" cy="368150"/>
              </a:xfrm>
              <a:custGeom>
                <a:avLst/>
                <a:gdLst/>
                <a:ahLst/>
                <a:cxnLst/>
                <a:rect l="l" t="t" r="r" b="b"/>
                <a:pathLst>
                  <a:path w="21947" h="14726" extrusionOk="0">
                    <a:moveTo>
                      <a:pt x="12848" y="1"/>
                    </a:moveTo>
                    <a:cubicBezTo>
                      <a:pt x="11913" y="1"/>
                      <a:pt x="10918" y="288"/>
                      <a:pt x="9912" y="591"/>
                    </a:cubicBezTo>
                    <a:cubicBezTo>
                      <a:pt x="9067" y="847"/>
                      <a:pt x="8285" y="870"/>
                      <a:pt x="7535" y="870"/>
                    </a:cubicBezTo>
                    <a:cubicBezTo>
                      <a:pt x="7367" y="870"/>
                      <a:pt x="7201" y="869"/>
                      <a:pt x="7036" y="869"/>
                    </a:cubicBezTo>
                    <a:cubicBezTo>
                      <a:pt x="6030" y="869"/>
                      <a:pt x="5070" y="912"/>
                      <a:pt x="4077" y="1528"/>
                    </a:cubicBezTo>
                    <a:cubicBezTo>
                      <a:pt x="2195" y="2697"/>
                      <a:pt x="1" y="5623"/>
                      <a:pt x="1" y="5623"/>
                    </a:cubicBezTo>
                    <a:cubicBezTo>
                      <a:pt x="1" y="5623"/>
                      <a:pt x="2535" y="4445"/>
                      <a:pt x="5802" y="4445"/>
                    </a:cubicBezTo>
                    <a:cubicBezTo>
                      <a:pt x="6474" y="4445"/>
                      <a:pt x="7177" y="4495"/>
                      <a:pt x="7896" y="4615"/>
                    </a:cubicBezTo>
                    <a:cubicBezTo>
                      <a:pt x="12106" y="5320"/>
                      <a:pt x="10804" y="10913"/>
                      <a:pt x="14578" y="13268"/>
                    </a:cubicBezTo>
                    <a:cubicBezTo>
                      <a:pt x="16428" y="14430"/>
                      <a:pt x="18241" y="14726"/>
                      <a:pt x="19605" y="14726"/>
                    </a:cubicBezTo>
                    <a:cubicBezTo>
                      <a:pt x="21015" y="14726"/>
                      <a:pt x="21946" y="14410"/>
                      <a:pt x="21946" y="14410"/>
                    </a:cubicBezTo>
                    <a:cubicBezTo>
                      <a:pt x="21946" y="14410"/>
                      <a:pt x="21705" y="10110"/>
                      <a:pt x="20153" y="7800"/>
                    </a:cubicBezTo>
                    <a:cubicBezTo>
                      <a:pt x="18601" y="5489"/>
                      <a:pt x="17397" y="3883"/>
                      <a:pt x="15809" y="1617"/>
                    </a:cubicBezTo>
                    <a:cubicBezTo>
                      <a:pt x="14957" y="395"/>
                      <a:pt x="13944" y="1"/>
                      <a:pt x="128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7"/>
              <p:cNvSpPr/>
              <p:nvPr/>
            </p:nvSpPr>
            <p:spPr>
              <a:xfrm>
                <a:off x="4436338" y="2450575"/>
                <a:ext cx="477900" cy="323450"/>
              </a:xfrm>
              <a:custGeom>
                <a:avLst/>
                <a:gdLst/>
                <a:ahLst/>
                <a:cxnLst/>
                <a:rect l="l" t="t" r="r" b="b"/>
                <a:pathLst>
                  <a:path w="19116" h="12938" extrusionOk="0">
                    <a:moveTo>
                      <a:pt x="5970" y="0"/>
                    </a:moveTo>
                    <a:cubicBezTo>
                      <a:pt x="3876" y="0"/>
                      <a:pt x="1681" y="646"/>
                      <a:pt x="24" y="1609"/>
                    </a:cubicBezTo>
                    <a:cubicBezTo>
                      <a:pt x="0" y="1625"/>
                      <a:pt x="20" y="1664"/>
                      <a:pt x="44" y="1664"/>
                    </a:cubicBezTo>
                    <a:cubicBezTo>
                      <a:pt x="46" y="1664"/>
                      <a:pt x="49" y="1663"/>
                      <a:pt x="51" y="1662"/>
                    </a:cubicBezTo>
                    <a:cubicBezTo>
                      <a:pt x="515" y="1430"/>
                      <a:pt x="997" y="1225"/>
                      <a:pt x="1479" y="1056"/>
                    </a:cubicBezTo>
                    <a:cubicBezTo>
                      <a:pt x="2888" y="571"/>
                      <a:pt x="4391" y="297"/>
                      <a:pt x="5879" y="297"/>
                    </a:cubicBezTo>
                    <a:cubicBezTo>
                      <a:pt x="5926" y="297"/>
                      <a:pt x="5973" y="297"/>
                      <a:pt x="6019" y="297"/>
                    </a:cubicBezTo>
                    <a:cubicBezTo>
                      <a:pt x="7036" y="315"/>
                      <a:pt x="8071" y="440"/>
                      <a:pt x="9008" y="824"/>
                    </a:cubicBezTo>
                    <a:cubicBezTo>
                      <a:pt x="11988" y="2171"/>
                      <a:pt x="14022" y="6426"/>
                      <a:pt x="15663" y="9147"/>
                    </a:cubicBezTo>
                    <a:cubicBezTo>
                      <a:pt x="16484" y="10512"/>
                      <a:pt x="17474" y="11734"/>
                      <a:pt x="18598" y="12858"/>
                    </a:cubicBezTo>
                    <a:cubicBezTo>
                      <a:pt x="18655" y="12911"/>
                      <a:pt x="18727" y="12937"/>
                      <a:pt x="18798" y="12937"/>
                    </a:cubicBezTo>
                    <a:cubicBezTo>
                      <a:pt x="18872" y="12937"/>
                      <a:pt x="18945" y="12908"/>
                      <a:pt x="18999" y="12849"/>
                    </a:cubicBezTo>
                    <a:cubicBezTo>
                      <a:pt x="19115" y="12733"/>
                      <a:pt x="19107" y="12546"/>
                      <a:pt x="18991" y="12439"/>
                    </a:cubicBezTo>
                    <a:cubicBezTo>
                      <a:pt x="17706" y="11208"/>
                      <a:pt x="16609" y="9754"/>
                      <a:pt x="15699" y="8219"/>
                    </a:cubicBezTo>
                    <a:cubicBezTo>
                      <a:pt x="14262" y="5909"/>
                      <a:pt x="11559" y="1716"/>
                      <a:pt x="9115" y="592"/>
                    </a:cubicBezTo>
                    <a:cubicBezTo>
                      <a:pt x="8158" y="181"/>
                      <a:pt x="7078" y="0"/>
                      <a:pt x="5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118;p7"/>
              <p:cNvSpPr/>
              <p:nvPr/>
            </p:nvSpPr>
            <p:spPr>
              <a:xfrm>
                <a:off x="4903500" y="2554500"/>
                <a:ext cx="27450" cy="248200"/>
              </a:xfrm>
              <a:custGeom>
                <a:avLst/>
                <a:gdLst/>
                <a:ahLst/>
                <a:cxnLst/>
                <a:rect l="l" t="t" r="r" b="b"/>
                <a:pathLst>
                  <a:path w="1098" h="9928" extrusionOk="0">
                    <a:moveTo>
                      <a:pt x="316" y="0"/>
                    </a:moveTo>
                    <a:cubicBezTo>
                      <a:pt x="295" y="0"/>
                      <a:pt x="273" y="2"/>
                      <a:pt x="250" y="7"/>
                    </a:cubicBezTo>
                    <a:cubicBezTo>
                      <a:pt x="99" y="34"/>
                      <a:pt x="0" y="186"/>
                      <a:pt x="36" y="337"/>
                    </a:cubicBezTo>
                    <a:cubicBezTo>
                      <a:pt x="36" y="364"/>
                      <a:pt x="527" y="2871"/>
                      <a:pt x="215" y="9624"/>
                    </a:cubicBezTo>
                    <a:cubicBezTo>
                      <a:pt x="206" y="9785"/>
                      <a:pt x="331" y="9919"/>
                      <a:pt x="482" y="9928"/>
                    </a:cubicBezTo>
                    <a:lnTo>
                      <a:pt x="500" y="9928"/>
                    </a:lnTo>
                    <a:cubicBezTo>
                      <a:pt x="643" y="9928"/>
                      <a:pt x="777" y="9803"/>
                      <a:pt x="777" y="9651"/>
                    </a:cubicBezTo>
                    <a:cubicBezTo>
                      <a:pt x="1098" y="2800"/>
                      <a:pt x="607" y="329"/>
                      <a:pt x="589" y="221"/>
                    </a:cubicBezTo>
                    <a:cubicBezTo>
                      <a:pt x="559" y="91"/>
                      <a:pt x="448" y="0"/>
                      <a:pt x="3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119;p7"/>
              <p:cNvSpPr/>
              <p:nvPr/>
            </p:nvSpPr>
            <p:spPr>
              <a:xfrm>
                <a:off x="4834800" y="2124225"/>
                <a:ext cx="270775" cy="435375"/>
              </a:xfrm>
              <a:custGeom>
                <a:avLst/>
                <a:gdLst/>
                <a:ahLst/>
                <a:cxnLst/>
                <a:rect l="l" t="t" r="r" b="b"/>
                <a:pathLst>
                  <a:path w="10831" h="17415" extrusionOk="0">
                    <a:moveTo>
                      <a:pt x="10831" y="1"/>
                    </a:moveTo>
                    <a:cubicBezTo>
                      <a:pt x="10831" y="1"/>
                      <a:pt x="8110" y="1268"/>
                      <a:pt x="5844" y="1955"/>
                    </a:cubicBezTo>
                    <a:cubicBezTo>
                      <a:pt x="3578" y="2641"/>
                      <a:pt x="1901" y="3239"/>
                      <a:pt x="1366" y="6156"/>
                    </a:cubicBezTo>
                    <a:cubicBezTo>
                      <a:pt x="830" y="9065"/>
                      <a:pt x="1" y="12910"/>
                      <a:pt x="830" y="14712"/>
                    </a:cubicBezTo>
                    <a:cubicBezTo>
                      <a:pt x="1660" y="16514"/>
                      <a:pt x="3070" y="17415"/>
                      <a:pt x="3070" y="17415"/>
                    </a:cubicBezTo>
                    <a:cubicBezTo>
                      <a:pt x="3070" y="17415"/>
                      <a:pt x="5915" y="17192"/>
                      <a:pt x="6977" y="13909"/>
                    </a:cubicBezTo>
                    <a:cubicBezTo>
                      <a:pt x="8039" y="10626"/>
                      <a:pt x="8155" y="7182"/>
                      <a:pt x="8404" y="5880"/>
                    </a:cubicBezTo>
                    <a:cubicBezTo>
                      <a:pt x="8824" y="3748"/>
                      <a:pt x="10831" y="1"/>
                      <a:pt x="10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7"/>
              <p:cNvSpPr/>
              <p:nvPr/>
            </p:nvSpPr>
            <p:spPr>
              <a:xfrm>
                <a:off x="4904625" y="2169375"/>
                <a:ext cx="155325" cy="396925"/>
              </a:xfrm>
              <a:custGeom>
                <a:avLst/>
                <a:gdLst/>
                <a:ahLst/>
                <a:cxnLst/>
                <a:rect l="l" t="t" r="r" b="b"/>
                <a:pathLst>
                  <a:path w="6213" h="15877" extrusionOk="0">
                    <a:moveTo>
                      <a:pt x="6179" y="1"/>
                    </a:moveTo>
                    <a:cubicBezTo>
                      <a:pt x="6175" y="1"/>
                      <a:pt x="6170" y="2"/>
                      <a:pt x="6165" y="6"/>
                    </a:cubicBezTo>
                    <a:cubicBezTo>
                      <a:pt x="4898" y="764"/>
                      <a:pt x="3756" y="1719"/>
                      <a:pt x="2819" y="2861"/>
                    </a:cubicBezTo>
                    <a:cubicBezTo>
                      <a:pt x="2132" y="3735"/>
                      <a:pt x="1552" y="4707"/>
                      <a:pt x="1204" y="5769"/>
                    </a:cubicBezTo>
                    <a:cubicBezTo>
                      <a:pt x="678" y="7535"/>
                      <a:pt x="455" y="9373"/>
                      <a:pt x="294" y="11202"/>
                    </a:cubicBezTo>
                    <a:cubicBezTo>
                      <a:pt x="170" y="12665"/>
                      <a:pt x="71" y="14128"/>
                      <a:pt x="9" y="15600"/>
                    </a:cubicBezTo>
                    <a:cubicBezTo>
                      <a:pt x="0" y="15742"/>
                      <a:pt x="116" y="15876"/>
                      <a:pt x="268" y="15876"/>
                    </a:cubicBezTo>
                    <a:cubicBezTo>
                      <a:pt x="273" y="15877"/>
                      <a:pt x="279" y="15877"/>
                      <a:pt x="284" y="15877"/>
                    </a:cubicBezTo>
                    <a:cubicBezTo>
                      <a:pt x="428" y="15877"/>
                      <a:pt x="544" y="15764"/>
                      <a:pt x="544" y="15618"/>
                    </a:cubicBezTo>
                    <a:cubicBezTo>
                      <a:pt x="607" y="14163"/>
                      <a:pt x="696" y="12700"/>
                      <a:pt x="812" y="11246"/>
                    </a:cubicBezTo>
                    <a:cubicBezTo>
                      <a:pt x="937" y="9792"/>
                      <a:pt x="1080" y="8347"/>
                      <a:pt x="1240" y="6893"/>
                    </a:cubicBezTo>
                    <a:cubicBezTo>
                      <a:pt x="1320" y="6170"/>
                      <a:pt x="1454" y="5465"/>
                      <a:pt x="1793" y="4814"/>
                    </a:cubicBezTo>
                    <a:cubicBezTo>
                      <a:pt x="2114" y="4172"/>
                      <a:pt x="2560" y="3592"/>
                      <a:pt x="3033" y="3039"/>
                    </a:cubicBezTo>
                    <a:cubicBezTo>
                      <a:pt x="3970" y="1942"/>
                      <a:pt x="5040" y="943"/>
                      <a:pt x="6191" y="41"/>
                    </a:cubicBezTo>
                    <a:cubicBezTo>
                      <a:pt x="6213" y="27"/>
                      <a:pt x="6200" y="1"/>
                      <a:pt x="61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>
            <a:spLocks noGrp="1"/>
          </p:cNvSpPr>
          <p:nvPr>
            <p:ph type="title"/>
          </p:nvPr>
        </p:nvSpPr>
        <p:spPr>
          <a:xfrm>
            <a:off x="5255275" y="1386738"/>
            <a:ext cx="3175500" cy="1169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9"/>
          <p:cNvSpPr txBox="1">
            <a:spLocks noGrp="1"/>
          </p:cNvSpPr>
          <p:nvPr>
            <p:ph type="subTitle" idx="1"/>
          </p:nvPr>
        </p:nvSpPr>
        <p:spPr>
          <a:xfrm>
            <a:off x="5255275" y="2784963"/>
            <a:ext cx="3175500" cy="971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9"/>
          <p:cNvSpPr>
            <a:spLocks noGrp="1"/>
          </p:cNvSpPr>
          <p:nvPr>
            <p:ph type="pic" idx="2"/>
          </p:nvPr>
        </p:nvSpPr>
        <p:spPr>
          <a:xfrm>
            <a:off x="713225" y="798550"/>
            <a:ext cx="3858900" cy="35463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150" name="Google Shape;150;p9"/>
          <p:cNvGrpSpPr/>
          <p:nvPr/>
        </p:nvGrpSpPr>
        <p:grpSpPr>
          <a:xfrm>
            <a:off x="8134992" y="3973641"/>
            <a:ext cx="1009026" cy="1169667"/>
            <a:chOff x="2715175" y="2312475"/>
            <a:chExt cx="595050" cy="689825"/>
          </a:xfrm>
        </p:grpSpPr>
        <p:sp>
          <p:nvSpPr>
            <p:cNvPr id="151" name="Google Shape;151;p9"/>
            <p:cNvSpPr/>
            <p:nvPr/>
          </p:nvSpPr>
          <p:spPr>
            <a:xfrm>
              <a:off x="2715175" y="2312475"/>
              <a:ext cx="301775" cy="297975"/>
            </a:xfrm>
            <a:custGeom>
              <a:avLst/>
              <a:gdLst/>
              <a:ahLst/>
              <a:cxnLst/>
              <a:rect l="l" t="t" r="r" b="b"/>
              <a:pathLst>
                <a:path w="12071" h="11919" extrusionOk="0">
                  <a:moveTo>
                    <a:pt x="116" y="0"/>
                  </a:moveTo>
                  <a:lnTo>
                    <a:pt x="116" y="0"/>
                  </a:lnTo>
                  <a:cubicBezTo>
                    <a:pt x="116" y="0"/>
                    <a:pt x="0" y="6477"/>
                    <a:pt x="2623" y="9849"/>
                  </a:cubicBezTo>
                  <a:cubicBezTo>
                    <a:pt x="3463" y="10932"/>
                    <a:pt x="5455" y="11918"/>
                    <a:pt x="7145" y="11918"/>
                  </a:cubicBezTo>
                  <a:cubicBezTo>
                    <a:pt x="8128" y="11918"/>
                    <a:pt x="9009" y="11584"/>
                    <a:pt x="9501" y="10741"/>
                  </a:cubicBezTo>
                  <a:cubicBezTo>
                    <a:pt x="11767" y="9813"/>
                    <a:pt x="12070" y="6102"/>
                    <a:pt x="10322" y="3854"/>
                  </a:cubicBezTo>
                  <a:cubicBezTo>
                    <a:pt x="7699" y="482"/>
                    <a:pt x="117" y="0"/>
                    <a:pt x="11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9"/>
            <p:cNvSpPr/>
            <p:nvPr/>
          </p:nvSpPr>
          <p:spPr>
            <a:xfrm>
              <a:off x="3038550" y="2411525"/>
              <a:ext cx="271675" cy="209575"/>
            </a:xfrm>
            <a:custGeom>
              <a:avLst/>
              <a:gdLst/>
              <a:ahLst/>
              <a:cxnLst/>
              <a:rect l="l" t="t" r="r" b="b"/>
              <a:pathLst>
                <a:path w="10867" h="8383" extrusionOk="0">
                  <a:moveTo>
                    <a:pt x="7799" y="1"/>
                  </a:moveTo>
                  <a:cubicBezTo>
                    <a:pt x="5910" y="1"/>
                    <a:pt x="3591" y="271"/>
                    <a:pt x="2195" y="1409"/>
                  </a:cubicBezTo>
                  <a:cubicBezTo>
                    <a:pt x="420" y="2854"/>
                    <a:pt x="1" y="5807"/>
                    <a:pt x="1606" y="6940"/>
                  </a:cubicBezTo>
                  <a:cubicBezTo>
                    <a:pt x="1930" y="7978"/>
                    <a:pt x="3014" y="8382"/>
                    <a:pt x="4179" y="8382"/>
                  </a:cubicBezTo>
                  <a:cubicBezTo>
                    <a:pt x="5294" y="8382"/>
                    <a:pt x="6483" y="8012"/>
                    <a:pt x="7146" y="7475"/>
                  </a:cubicBezTo>
                  <a:cubicBezTo>
                    <a:pt x="9796" y="5307"/>
                    <a:pt x="10867" y="222"/>
                    <a:pt x="10867" y="222"/>
                  </a:cubicBezTo>
                  <a:cubicBezTo>
                    <a:pt x="10867" y="222"/>
                    <a:pt x="9509" y="1"/>
                    <a:pt x="779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9"/>
            <p:cNvSpPr/>
            <p:nvPr/>
          </p:nvSpPr>
          <p:spPr>
            <a:xfrm>
              <a:off x="3007775" y="2468150"/>
              <a:ext cx="217700" cy="427050"/>
            </a:xfrm>
            <a:custGeom>
              <a:avLst/>
              <a:gdLst/>
              <a:ahLst/>
              <a:cxnLst/>
              <a:rect l="l" t="t" r="r" b="b"/>
              <a:pathLst>
                <a:path w="8708" h="17082" extrusionOk="0">
                  <a:moveTo>
                    <a:pt x="8708" y="0"/>
                  </a:moveTo>
                  <a:cubicBezTo>
                    <a:pt x="447" y="2783"/>
                    <a:pt x="1" y="13828"/>
                    <a:pt x="134" y="16718"/>
                  </a:cubicBezTo>
                  <a:cubicBezTo>
                    <a:pt x="145" y="17018"/>
                    <a:pt x="305" y="17081"/>
                    <a:pt x="438" y="17081"/>
                  </a:cubicBezTo>
                  <a:cubicBezTo>
                    <a:pt x="534" y="17081"/>
                    <a:pt x="616" y="17048"/>
                    <a:pt x="616" y="17048"/>
                  </a:cubicBezTo>
                  <a:cubicBezTo>
                    <a:pt x="910" y="2856"/>
                    <a:pt x="8706" y="1"/>
                    <a:pt x="87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9"/>
            <p:cNvSpPr/>
            <p:nvPr/>
          </p:nvSpPr>
          <p:spPr>
            <a:xfrm>
              <a:off x="2808625" y="2448950"/>
              <a:ext cx="217475" cy="427050"/>
            </a:xfrm>
            <a:custGeom>
              <a:avLst/>
              <a:gdLst/>
              <a:ahLst/>
              <a:cxnLst/>
              <a:rect l="l" t="t" r="r" b="b"/>
              <a:pathLst>
                <a:path w="8699" h="17082" extrusionOk="0">
                  <a:moveTo>
                    <a:pt x="0" y="1"/>
                  </a:moveTo>
                  <a:cubicBezTo>
                    <a:pt x="1" y="1"/>
                    <a:pt x="7788" y="2866"/>
                    <a:pt x="8083" y="17049"/>
                  </a:cubicBezTo>
                  <a:cubicBezTo>
                    <a:pt x="8083" y="17049"/>
                    <a:pt x="8164" y="17082"/>
                    <a:pt x="8261" y="17082"/>
                  </a:cubicBezTo>
                  <a:cubicBezTo>
                    <a:pt x="8395" y="17082"/>
                    <a:pt x="8558" y="17019"/>
                    <a:pt x="8573" y="16719"/>
                  </a:cubicBezTo>
                  <a:cubicBezTo>
                    <a:pt x="8698" y="13837"/>
                    <a:pt x="8252" y="2793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9"/>
            <p:cNvSpPr/>
            <p:nvPr/>
          </p:nvSpPr>
          <p:spPr>
            <a:xfrm>
              <a:off x="2871050" y="2862450"/>
              <a:ext cx="279925" cy="139850"/>
            </a:xfrm>
            <a:custGeom>
              <a:avLst/>
              <a:gdLst/>
              <a:ahLst/>
              <a:cxnLst/>
              <a:rect l="l" t="t" r="r" b="b"/>
              <a:pathLst>
                <a:path w="11197" h="5594" extrusionOk="0">
                  <a:moveTo>
                    <a:pt x="5603" y="0"/>
                  </a:moveTo>
                  <a:cubicBezTo>
                    <a:pt x="2508" y="0"/>
                    <a:pt x="1" y="2507"/>
                    <a:pt x="1" y="5594"/>
                  </a:cubicBezTo>
                  <a:lnTo>
                    <a:pt x="11197" y="5594"/>
                  </a:lnTo>
                  <a:cubicBezTo>
                    <a:pt x="11197" y="2507"/>
                    <a:pt x="8690" y="0"/>
                    <a:pt x="56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1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3"/>
          <p:cNvSpPr txBox="1">
            <a:spLocks noGrp="1"/>
          </p:cNvSpPr>
          <p:nvPr>
            <p:ph type="subTitle" idx="1"/>
          </p:nvPr>
        </p:nvSpPr>
        <p:spPr>
          <a:xfrm>
            <a:off x="720000" y="2193175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8" name="Google Shape;188;p13"/>
          <p:cNvSpPr txBox="1">
            <a:spLocks noGrp="1"/>
          </p:cNvSpPr>
          <p:nvPr>
            <p:ph type="subTitle" idx="2"/>
          </p:nvPr>
        </p:nvSpPr>
        <p:spPr>
          <a:xfrm>
            <a:off x="3419271" y="2193175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13"/>
          <p:cNvSpPr txBox="1">
            <a:spLocks noGrp="1"/>
          </p:cNvSpPr>
          <p:nvPr>
            <p:ph type="subTitle" idx="3"/>
          </p:nvPr>
        </p:nvSpPr>
        <p:spPr>
          <a:xfrm>
            <a:off x="720000" y="3921250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0" name="Google Shape;190;p13"/>
          <p:cNvSpPr txBox="1">
            <a:spLocks noGrp="1"/>
          </p:cNvSpPr>
          <p:nvPr>
            <p:ph type="subTitle" idx="4"/>
          </p:nvPr>
        </p:nvSpPr>
        <p:spPr>
          <a:xfrm>
            <a:off x="3419274" y="3921250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13"/>
          <p:cNvSpPr txBox="1">
            <a:spLocks noGrp="1"/>
          </p:cNvSpPr>
          <p:nvPr>
            <p:ph type="subTitle" idx="5"/>
          </p:nvPr>
        </p:nvSpPr>
        <p:spPr>
          <a:xfrm>
            <a:off x="6118549" y="2193175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13"/>
          <p:cNvSpPr txBox="1">
            <a:spLocks noGrp="1"/>
          </p:cNvSpPr>
          <p:nvPr>
            <p:ph type="subTitle" idx="6"/>
          </p:nvPr>
        </p:nvSpPr>
        <p:spPr>
          <a:xfrm>
            <a:off x="6118549" y="3921250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13"/>
          <p:cNvSpPr txBox="1">
            <a:spLocks noGrp="1"/>
          </p:cNvSpPr>
          <p:nvPr>
            <p:ph type="title" idx="7" hasCustomPrompt="1"/>
          </p:nvPr>
        </p:nvSpPr>
        <p:spPr>
          <a:xfrm>
            <a:off x="720000" y="1344775"/>
            <a:ext cx="8793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94" name="Google Shape;194;p13"/>
          <p:cNvSpPr txBox="1">
            <a:spLocks noGrp="1"/>
          </p:cNvSpPr>
          <p:nvPr>
            <p:ph type="title" idx="8" hasCustomPrompt="1"/>
          </p:nvPr>
        </p:nvSpPr>
        <p:spPr>
          <a:xfrm>
            <a:off x="720000" y="3072872"/>
            <a:ext cx="8793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95" name="Google Shape;195;p13"/>
          <p:cNvSpPr txBox="1">
            <a:spLocks noGrp="1"/>
          </p:cNvSpPr>
          <p:nvPr>
            <p:ph type="title" idx="9" hasCustomPrompt="1"/>
          </p:nvPr>
        </p:nvSpPr>
        <p:spPr>
          <a:xfrm>
            <a:off x="3419275" y="1344775"/>
            <a:ext cx="8793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96" name="Google Shape;196;p13"/>
          <p:cNvSpPr txBox="1">
            <a:spLocks noGrp="1"/>
          </p:cNvSpPr>
          <p:nvPr>
            <p:ph type="title" idx="13" hasCustomPrompt="1"/>
          </p:nvPr>
        </p:nvSpPr>
        <p:spPr>
          <a:xfrm>
            <a:off x="3419275" y="3072872"/>
            <a:ext cx="8793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97" name="Google Shape;197;p13"/>
          <p:cNvSpPr txBox="1">
            <a:spLocks noGrp="1"/>
          </p:cNvSpPr>
          <p:nvPr>
            <p:ph type="title" idx="14" hasCustomPrompt="1"/>
          </p:nvPr>
        </p:nvSpPr>
        <p:spPr>
          <a:xfrm>
            <a:off x="6118550" y="1344775"/>
            <a:ext cx="8793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98" name="Google Shape;198;p13"/>
          <p:cNvSpPr txBox="1">
            <a:spLocks noGrp="1"/>
          </p:cNvSpPr>
          <p:nvPr>
            <p:ph type="title" idx="15" hasCustomPrompt="1"/>
          </p:nvPr>
        </p:nvSpPr>
        <p:spPr>
          <a:xfrm>
            <a:off x="6118550" y="3072872"/>
            <a:ext cx="879300" cy="44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199" name="Google Shape;199;p13"/>
          <p:cNvSpPr txBox="1">
            <a:spLocks noGrp="1"/>
          </p:cNvSpPr>
          <p:nvPr>
            <p:ph type="subTitle" idx="16"/>
          </p:nvPr>
        </p:nvSpPr>
        <p:spPr>
          <a:xfrm>
            <a:off x="720000" y="1904175"/>
            <a:ext cx="23055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200" name="Google Shape;200;p13"/>
          <p:cNvSpPr txBox="1">
            <a:spLocks noGrp="1"/>
          </p:cNvSpPr>
          <p:nvPr>
            <p:ph type="subTitle" idx="17"/>
          </p:nvPr>
        </p:nvSpPr>
        <p:spPr>
          <a:xfrm>
            <a:off x="3419275" y="1904175"/>
            <a:ext cx="23055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201" name="Google Shape;201;p13"/>
          <p:cNvSpPr txBox="1">
            <a:spLocks noGrp="1"/>
          </p:cNvSpPr>
          <p:nvPr>
            <p:ph type="subTitle" idx="18"/>
          </p:nvPr>
        </p:nvSpPr>
        <p:spPr>
          <a:xfrm>
            <a:off x="6118550" y="1904175"/>
            <a:ext cx="23055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202" name="Google Shape;202;p13"/>
          <p:cNvSpPr txBox="1">
            <a:spLocks noGrp="1"/>
          </p:cNvSpPr>
          <p:nvPr>
            <p:ph type="subTitle" idx="19"/>
          </p:nvPr>
        </p:nvSpPr>
        <p:spPr>
          <a:xfrm>
            <a:off x="720000" y="3632325"/>
            <a:ext cx="23055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203" name="Google Shape;203;p13"/>
          <p:cNvSpPr txBox="1">
            <a:spLocks noGrp="1"/>
          </p:cNvSpPr>
          <p:nvPr>
            <p:ph type="subTitle" idx="20"/>
          </p:nvPr>
        </p:nvSpPr>
        <p:spPr>
          <a:xfrm>
            <a:off x="3419275" y="3632325"/>
            <a:ext cx="23055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204" name="Google Shape;204;p13"/>
          <p:cNvSpPr txBox="1">
            <a:spLocks noGrp="1"/>
          </p:cNvSpPr>
          <p:nvPr>
            <p:ph type="subTitle" idx="21"/>
          </p:nvPr>
        </p:nvSpPr>
        <p:spPr>
          <a:xfrm>
            <a:off x="6118550" y="3632325"/>
            <a:ext cx="23055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Sora"/>
              <a:buNone/>
              <a:defRPr sz="2400"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grpSp>
        <p:nvGrpSpPr>
          <p:cNvPr id="205" name="Google Shape;205;p13"/>
          <p:cNvGrpSpPr/>
          <p:nvPr/>
        </p:nvGrpSpPr>
        <p:grpSpPr>
          <a:xfrm>
            <a:off x="-312222" y="-61541"/>
            <a:ext cx="9798681" cy="5485940"/>
            <a:chOff x="-312222" y="-61541"/>
            <a:chExt cx="9798681" cy="5485940"/>
          </a:xfrm>
        </p:grpSpPr>
        <p:grpSp>
          <p:nvGrpSpPr>
            <p:cNvPr id="206" name="Google Shape;206;p13"/>
            <p:cNvGrpSpPr/>
            <p:nvPr/>
          </p:nvGrpSpPr>
          <p:grpSpPr>
            <a:xfrm rot="-6807537">
              <a:off x="8437985" y="113074"/>
              <a:ext cx="940280" cy="852841"/>
              <a:chOff x="4357538" y="2124225"/>
              <a:chExt cx="748038" cy="678475"/>
            </a:xfrm>
          </p:grpSpPr>
          <p:sp>
            <p:nvSpPr>
              <p:cNvPr id="207" name="Google Shape;207;p13"/>
              <p:cNvSpPr/>
              <p:nvPr/>
            </p:nvSpPr>
            <p:spPr>
              <a:xfrm>
                <a:off x="4357538" y="2406650"/>
                <a:ext cx="548675" cy="368150"/>
              </a:xfrm>
              <a:custGeom>
                <a:avLst/>
                <a:gdLst/>
                <a:ahLst/>
                <a:cxnLst/>
                <a:rect l="l" t="t" r="r" b="b"/>
                <a:pathLst>
                  <a:path w="21947" h="14726" extrusionOk="0">
                    <a:moveTo>
                      <a:pt x="12848" y="1"/>
                    </a:moveTo>
                    <a:cubicBezTo>
                      <a:pt x="11913" y="1"/>
                      <a:pt x="10918" y="288"/>
                      <a:pt x="9912" y="591"/>
                    </a:cubicBezTo>
                    <a:cubicBezTo>
                      <a:pt x="9067" y="847"/>
                      <a:pt x="8285" y="870"/>
                      <a:pt x="7535" y="870"/>
                    </a:cubicBezTo>
                    <a:cubicBezTo>
                      <a:pt x="7367" y="870"/>
                      <a:pt x="7201" y="869"/>
                      <a:pt x="7036" y="869"/>
                    </a:cubicBezTo>
                    <a:cubicBezTo>
                      <a:pt x="6030" y="869"/>
                      <a:pt x="5070" y="912"/>
                      <a:pt x="4077" y="1528"/>
                    </a:cubicBezTo>
                    <a:cubicBezTo>
                      <a:pt x="2195" y="2697"/>
                      <a:pt x="1" y="5623"/>
                      <a:pt x="1" y="5623"/>
                    </a:cubicBezTo>
                    <a:cubicBezTo>
                      <a:pt x="1" y="5623"/>
                      <a:pt x="2535" y="4445"/>
                      <a:pt x="5802" y="4445"/>
                    </a:cubicBezTo>
                    <a:cubicBezTo>
                      <a:pt x="6474" y="4445"/>
                      <a:pt x="7177" y="4495"/>
                      <a:pt x="7896" y="4615"/>
                    </a:cubicBezTo>
                    <a:cubicBezTo>
                      <a:pt x="12106" y="5320"/>
                      <a:pt x="10804" y="10913"/>
                      <a:pt x="14578" y="13268"/>
                    </a:cubicBezTo>
                    <a:cubicBezTo>
                      <a:pt x="16428" y="14430"/>
                      <a:pt x="18241" y="14726"/>
                      <a:pt x="19605" y="14726"/>
                    </a:cubicBezTo>
                    <a:cubicBezTo>
                      <a:pt x="21015" y="14726"/>
                      <a:pt x="21946" y="14410"/>
                      <a:pt x="21946" y="14410"/>
                    </a:cubicBezTo>
                    <a:cubicBezTo>
                      <a:pt x="21946" y="14410"/>
                      <a:pt x="21705" y="10110"/>
                      <a:pt x="20153" y="7800"/>
                    </a:cubicBezTo>
                    <a:cubicBezTo>
                      <a:pt x="18601" y="5489"/>
                      <a:pt x="17397" y="3883"/>
                      <a:pt x="15809" y="1617"/>
                    </a:cubicBezTo>
                    <a:cubicBezTo>
                      <a:pt x="14957" y="395"/>
                      <a:pt x="13944" y="1"/>
                      <a:pt x="128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13"/>
              <p:cNvSpPr/>
              <p:nvPr/>
            </p:nvSpPr>
            <p:spPr>
              <a:xfrm>
                <a:off x="4436338" y="2450575"/>
                <a:ext cx="477900" cy="323450"/>
              </a:xfrm>
              <a:custGeom>
                <a:avLst/>
                <a:gdLst/>
                <a:ahLst/>
                <a:cxnLst/>
                <a:rect l="l" t="t" r="r" b="b"/>
                <a:pathLst>
                  <a:path w="19116" h="12938" extrusionOk="0">
                    <a:moveTo>
                      <a:pt x="5970" y="0"/>
                    </a:moveTo>
                    <a:cubicBezTo>
                      <a:pt x="3876" y="0"/>
                      <a:pt x="1681" y="646"/>
                      <a:pt x="24" y="1609"/>
                    </a:cubicBezTo>
                    <a:cubicBezTo>
                      <a:pt x="0" y="1625"/>
                      <a:pt x="20" y="1664"/>
                      <a:pt x="44" y="1664"/>
                    </a:cubicBezTo>
                    <a:cubicBezTo>
                      <a:pt x="46" y="1664"/>
                      <a:pt x="49" y="1663"/>
                      <a:pt x="51" y="1662"/>
                    </a:cubicBezTo>
                    <a:cubicBezTo>
                      <a:pt x="515" y="1430"/>
                      <a:pt x="997" y="1225"/>
                      <a:pt x="1479" y="1056"/>
                    </a:cubicBezTo>
                    <a:cubicBezTo>
                      <a:pt x="2888" y="571"/>
                      <a:pt x="4391" y="297"/>
                      <a:pt x="5879" y="297"/>
                    </a:cubicBezTo>
                    <a:cubicBezTo>
                      <a:pt x="5926" y="297"/>
                      <a:pt x="5973" y="297"/>
                      <a:pt x="6019" y="297"/>
                    </a:cubicBezTo>
                    <a:cubicBezTo>
                      <a:pt x="7036" y="315"/>
                      <a:pt x="8071" y="440"/>
                      <a:pt x="9008" y="824"/>
                    </a:cubicBezTo>
                    <a:cubicBezTo>
                      <a:pt x="11988" y="2171"/>
                      <a:pt x="14022" y="6426"/>
                      <a:pt x="15663" y="9147"/>
                    </a:cubicBezTo>
                    <a:cubicBezTo>
                      <a:pt x="16484" y="10512"/>
                      <a:pt x="17474" y="11734"/>
                      <a:pt x="18598" y="12858"/>
                    </a:cubicBezTo>
                    <a:cubicBezTo>
                      <a:pt x="18655" y="12911"/>
                      <a:pt x="18727" y="12937"/>
                      <a:pt x="18798" y="12937"/>
                    </a:cubicBezTo>
                    <a:cubicBezTo>
                      <a:pt x="18872" y="12937"/>
                      <a:pt x="18945" y="12908"/>
                      <a:pt x="18999" y="12849"/>
                    </a:cubicBezTo>
                    <a:cubicBezTo>
                      <a:pt x="19115" y="12733"/>
                      <a:pt x="19107" y="12546"/>
                      <a:pt x="18991" y="12439"/>
                    </a:cubicBezTo>
                    <a:cubicBezTo>
                      <a:pt x="17706" y="11208"/>
                      <a:pt x="16609" y="9754"/>
                      <a:pt x="15699" y="8219"/>
                    </a:cubicBezTo>
                    <a:cubicBezTo>
                      <a:pt x="14262" y="5909"/>
                      <a:pt x="11559" y="1716"/>
                      <a:pt x="9115" y="592"/>
                    </a:cubicBezTo>
                    <a:cubicBezTo>
                      <a:pt x="8158" y="181"/>
                      <a:pt x="7078" y="0"/>
                      <a:pt x="5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13"/>
              <p:cNvSpPr/>
              <p:nvPr/>
            </p:nvSpPr>
            <p:spPr>
              <a:xfrm>
                <a:off x="4903500" y="2554500"/>
                <a:ext cx="27450" cy="248200"/>
              </a:xfrm>
              <a:custGeom>
                <a:avLst/>
                <a:gdLst/>
                <a:ahLst/>
                <a:cxnLst/>
                <a:rect l="l" t="t" r="r" b="b"/>
                <a:pathLst>
                  <a:path w="1098" h="9928" extrusionOk="0">
                    <a:moveTo>
                      <a:pt x="316" y="0"/>
                    </a:moveTo>
                    <a:cubicBezTo>
                      <a:pt x="295" y="0"/>
                      <a:pt x="273" y="2"/>
                      <a:pt x="250" y="7"/>
                    </a:cubicBezTo>
                    <a:cubicBezTo>
                      <a:pt x="99" y="34"/>
                      <a:pt x="0" y="186"/>
                      <a:pt x="36" y="337"/>
                    </a:cubicBezTo>
                    <a:cubicBezTo>
                      <a:pt x="36" y="364"/>
                      <a:pt x="527" y="2871"/>
                      <a:pt x="215" y="9624"/>
                    </a:cubicBezTo>
                    <a:cubicBezTo>
                      <a:pt x="206" y="9785"/>
                      <a:pt x="331" y="9919"/>
                      <a:pt x="482" y="9928"/>
                    </a:cubicBezTo>
                    <a:lnTo>
                      <a:pt x="500" y="9928"/>
                    </a:lnTo>
                    <a:cubicBezTo>
                      <a:pt x="643" y="9928"/>
                      <a:pt x="777" y="9803"/>
                      <a:pt x="777" y="9651"/>
                    </a:cubicBezTo>
                    <a:cubicBezTo>
                      <a:pt x="1098" y="2800"/>
                      <a:pt x="607" y="329"/>
                      <a:pt x="589" y="221"/>
                    </a:cubicBezTo>
                    <a:cubicBezTo>
                      <a:pt x="559" y="91"/>
                      <a:pt x="448" y="0"/>
                      <a:pt x="3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13"/>
              <p:cNvSpPr/>
              <p:nvPr/>
            </p:nvSpPr>
            <p:spPr>
              <a:xfrm>
                <a:off x="4834800" y="2124225"/>
                <a:ext cx="270775" cy="435375"/>
              </a:xfrm>
              <a:custGeom>
                <a:avLst/>
                <a:gdLst/>
                <a:ahLst/>
                <a:cxnLst/>
                <a:rect l="l" t="t" r="r" b="b"/>
                <a:pathLst>
                  <a:path w="10831" h="17415" extrusionOk="0">
                    <a:moveTo>
                      <a:pt x="10831" y="1"/>
                    </a:moveTo>
                    <a:cubicBezTo>
                      <a:pt x="10831" y="1"/>
                      <a:pt x="8110" y="1268"/>
                      <a:pt x="5844" y="1955"/>
                    </a:cubicBezTo>
                    <a:cubicBezTo>
                      <a:pt x="3578" y="2641"/>
                      <a:pt x="1901" y="3239"/>
                      <a:pt x="1366" y="6156"/>
                    </a:cubicBezTo>
                    <a:cubicBezTo>
                      <a:pt x="830" y="9065"/>
                      <a:pt x="1" y="12910"/>
                      <a:pt x="830" y="14712"/>
                    </a:cubicBezTo>
                    <a:cubicBezTo>
                      <a:pt x="1660" y="16514"/>
                      <a:pt x="3070" y="17415"/>
                      <a:pt x="3070" y="17415"/>
                    </a:cubicBezTo>
                    <a:cubicBezTo>
                      <a:pt x="3070" y="17415"/>
                      <a:pt x="5915" y="17192"/>
                      <a:pt x="6977" y="13909"/>
                    </a:cubicBezTo>
                    <a:cubicBezTo>
                      <a:pt x="8039" y="10626"/>
                      <a:pt x="8155" y="7182"/>
                      <a:pt x="8404" y="5880"/>
                    </a:cubicBezTo>
                    <a:cubicBezTo>
                      <a:pt x="8824" y="3748"/>
                      <a:pt x="10831" y="1"/>
                      <a:pt x="10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13"/>
              <p:cNvSpPr/>
              <p:nvPr/>
            </p:nvSpPr>
            <p:spPr>
              <a:xfrm>
                <a:off x="4904625" y="2169375"/>
                <a:ext cx="155325" cy="396925"/>
              </a:xfrm>
              <a:custGeom>
                <a:avLst/>
                <a:gdLst/>
                <a:ahLst/>
                <a:cxnLst/>
                <a:rect l="l" t="t" r="r" b="b"/>
                <a:pathLst>
                  <a:path w="6213" h="15877" extrusionOk="0">
                    <a:moveTo>
                      <a:pt x="6179" y="1"/>
                    </a:moveTo>
                    <a:cubicBezTo>
                      <a:pt x="6175" y="1"/>
                      <a:pt x="6170" y="2"/>
                      <a:pt x="6165" y="6"/>
                    </a:cubicBezTo>
                    <a:cubicBezTo>
                      <a:pt x="4898" y="764"/>
                      <a:pt x="3756" y="1719"/>
                      <a:pt x="2819" y="2861"/>
                    </a:cubicBezTo>
                    <a:cubicBezTo>
                      <a:pt x="2132" y="3735"/>
                      <a:pt x="1552" y="4707"/>
                      <a:pt x="1204" y="5769"/>
                    </a:cubicBezTo>
                    <a:cubicBezTo>
                      <a:pt x="678" y="7535"/>
                      <a:pt x="455" y="9373"/>
                      <a:pt x="294" y="11202"/>
                    </a:cubicBezTo>
                    <a:cubicBezTo>
                      <a:pt x="170" y="12665"/>
                      <a:pt x="71" y="14128"/>
                      <a:pt x="9" y="15600"/>
                    </a:cubicBezTo>
                    <a:cubicBezTo>
                      <a:pt x="0" y="15742"/>
                      <a:pt x="116" y="15876"/>
                      <a:pt x="268" y="15876"/>
                    </a:cubicBezTo>
                    <a:cubicBezTo>
                      <a:pt x="273" y="15877"/>
                      <a:pt x="279" y="15877"/>
                      <a:pt x="284" y="15877"/>
                    </a:cubicBezTo>
                    <a:cubicBezTo>
                      <a:pt x="428" y="15877"/>
                      <a:pt x="544" y="15764"/>
                      <a:pt x="544" y="15618"/>
                    </a:cubicBezTo>
                    <a:cubicBezTo>
                      <a:pt x="607" y="14163"/>
                      <a:pt x="696" y="12700"/>
                      <a:pt x="812" y="11246"/>
                    </a:cubicBezTo>
                    <a:cubicBezTo>
                      <a:pt x="937" y="9792"/>
                      <a:pt x="1080" y="8347"/>
                      <a:pt x="1240" y="6893"/>
                    </a:cubicBezTo>
                    <a:cubicBezTo>
                      <a:pt x="1320" y="6170"/>
                      <a:pt x="1454" y="5465"/>
                      <a:pt x="1793" y="4814"/>
                    </a:cubicBezTo>
                    <a:cubicBezTo>
                      <a:pt x="2114" y="4172"/>
                      <a:pt x="2560" y="3592"/>
                      <a:pt x="3033" y="3039"/>
                    </a:cubicBezTo>
                    <a:cubicBezTo>
                      <a:pt x="3970" y="1942"/>
                      <a:pt x="5040" y="943"/>
                      <a:pt x="6191" y="41"/>
                    </a:cubicBezTo>
                    <a:cubicBezTo>
                      <a:pt x="6213" y="27"/>
                      <a:pt x="6200" y="1"/>
                      <a:pt x="61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2" name="Google Shape;212;p13"/>
            <p:cNvGrpSpPr/>
            <p:nvPr/>
          </p:nvGrpSpPr>
          <p:grpSpPr>
            <a:xfrm rot="8100000">
              <a:off x="-148403" y="1054295"/>
              <a:ext cx="940248" cy="852811"/>
              <a:chOff x="4357538" y="2124225"/>
              <a:chExt cx="748038" cy="678475"/>
            </a:xfrm>
          </p:grpSpPr>
          <p:sp>
            <p:nvSpPr>
              <p:cNvPr id="213" name="Google Shape;213;p13"/>
              <p:cNvSpPr/>
              <p:nvPr/>
            </p:nvSpPr>
            <p:spPr>
              <a:xfrm>
                <a:off x="4357538" y="2406650"/>
                <a:ext cx="548675" cy="368150"/>
              </a:xfrm>
              <a:custGeom>
                <a:avLst/>
                <a:gdLst/>
                <a:ahLst/>
                <a:cxnLst/>
                <a:rect l="l" t="t" r="r" b="b"/>
                <a:pathLst>
                  <a:path w="21947" h="14726" extrusionOk="0">
                    <a:moveTo>
                      <a:pt x="12848" y="1"/>
                    </a:moveTo>
                    <a:cubicBezTo>
                      <a:pt x="11913" y="1"/>
                      <a:pt x="10918" y="288"/>
                      <a:pt x="9912" y="591"/>
                    </a:cubicBezTo>
                    <a:cubicBezTo>
                      <a:pt x="9067" y="847"/>
                      <a:pt x="8285" y="870"/>
                      <a:pt x="7535" y="870"/>
                    </a:cubicBezTo>
                    <a:cubicBezTo>
                      <a:pt x="7367" y="870"/>
                      <a:pt x="7201" y="869"/>
                      <a:pt x="7036" y="869"/>
                    </a:cubicBezTo>
                    <a:cubicBezTo>
                      <a:pt x="6030" y="869"/>
                      <a:pt x="5070" y="912"/>
                      <a:pt x="4077" y="1528"/>
                    </a:cubicBezTo>
                    <a:cubicBezTo>
                      <a:pt x="2195" y="2697"/>
                      <a:pt x="1" y="5623"/>
                      <a:pt x="1" y="5623"/>
                    </a:cubicBezTo>
                    <a:cubicBezTo>
                      <a:pt x="1" y="5623"/>
                      <a:pt x="2535" y="4445"/>
                      <a:pt x="5802" y="4445"/>
                    </a:cubicBezTo>
                    <a:cubicBezTo>
                      <a:pt x="6474" y="4445"/>
                      <a:pt x="7177" y="4495"/>
                      <a:pt x="7896" y="4615"/>
                    </a:cubicBezTo>
                    <a:cubicBezTo>
                      <a:pt x="12106" y="5320"/>
                      <a:pt x="10804" y="10913"/>
                      <a:pt x="14578" y="13268"/>
                    </a:cubicBezTo>
                    <a:cubicBezTo>
                      <a:pt x="16428" y="14430"/>
                      <a:pt x="18241" y="14726"/>
                      <a:pt x="19605" y="14726"/>
                    </a:cubicBezTo>
                    <a:cubicBezTo>
                      <a:pt x="21015" y="14726"/>
                      <a:pt x="21946" y="14410"/>
                      <a:pt x="21946" y="14410"/>
                    </a:cubicBezTo>
                    <a:cubicBezTo>
                      <a:pt x="21946" y="14410"/>
                      <a:pt x="21705" y="10110"/>
                      <a:pt x="20153" y="7800"/>
                    </a:cubicBezTo>
                    <a:cubicBezTo>
                      <a:pt x="18601" y="5489"/>
                      <a:pt x="17397" y="3883"/>
                      <a:pt x="15809" y="1617"/>
                    </a:cubicBezTo>
                    <a:cubicBezTo>
                      <a:pt x="14957" y="395"/>
                      <a:pt x="13944" y="1"/>
                      <a:pt x="128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13"/>
              <p:cNvSpPr/>
              <p:nvPr/>
            </p:nvSpPr>
            <p:spPr>
              <a:xfrm>
                <a:off x="4436338" y="2450575"/>
                <a:ext cx="477900" cy="323450"/>
              </a:xfrm>
              <a:custGeom>
                <a:avLst/>
                <a:gdLst/>
                <a:ahLst/>
                <a:cxnLst/>
                <a:rect l="l" t="t" r="r" b="b"/>
                <a:pathLst>
                  <a:path w="19116" h="12938" extrusionOk="0">
                    <a:moveTo>
                      <a:pt x="5970" y="0"/>
                    </a:moveTo>
                    <a:cubicBezTo>
                      <a:pt x="3876" y="0"/>
                      <a:pt x="1681" y="646"/>
                      <a:pt x="24" y="1609"/>
                    </a:cubicBezTo>
                    <a:cubicBezTo>
                      <a:pt x="0" y="1625"/>
                      <a:pt x="20" y="1664"/>
                      <a:pt x="44" y="1664"/>
                    </a:cubicBezTo>
                    <a:cubicBezTo>
                      <a:pt x="46" y="1664"/>
                      <a:pt x="49" y="1663"/>
                      <a:pt x="51" y="1662"/>
                    </a:cubicBezTo>
                    <a:cubicBezTo>
                      <a:pt x="515" y="1430"/>
                      <a:pt x="997" y="1225"/>
                      <a:pt x="1479" y="1056"/>
                    </a:cubicBezTo>
                    <a:cubicBezTo>
                      <a:pt x="2888" y="571"/>
                      <a:pt x="4391" y="297"/>
                      <a:pt x="5879" y="297"/>
                    </a:cubicBezTo>
                    <a:cubicBezTo>
                      <a:pt x="5926" y="297"/>
                      <a:pt x="5973" y="297"/>
                      <a:pt x="6019" y="297"/>
                    </a:cubicBezTo>
                    <a:cubicBezTo>
                      <a:pt x="7036" y="315"/>
                      <a:pt x="8071" y="440"/>
                      <a:pt x="9008" y="824"/>
                    </a:cubicBezTo>
                    <a:cubicBezTo>
                      <a:pt x="11988" y="2171"/>
                      <a:pt x="14022" y="6426"/>
                      <a:pt x="15663" y="9147"/>
                    </a:cubicBezTo>
                    <a:cubicBezTo>
                      <a:pt x="16484" y="10512"/>
                      <a:pt x="17474" y="11734"/>
                      <a:pt x="18598" y="12858"/>
                    </a:cubicBezTo>
                    <a:cubicBezTo>
                      <a:pt x="18655" y="12911"/>
                      <a:pt x="18727" y="12937"/>
                      <a:pt x="18798" y="12937"/>
                    </a:cubicBezTo>
                    <a:cubicBezTo>
                      <a:pt x="18872" y="12937"/>
                      <a:pt x="18945" y="12908"/>
                      <a:pt x="18999" y="12849"/>
                    </a:cubicBezTo>
                    <a:cubicBezTo>
                      <a:pt x="19115" y="12733"/>
                      <a:pt x="19107" y="12546"/>
                      <a:pt x="18991" y="12439"/>
                    </a:cubicBezTo>
                    <a:cubicBezTo>
                      <a:pt x="17706" y="11208"/>
                      <a:pt x="16609" y="9754"/>
                      <a:pt x="15699" y="8219"/>
                    </a:cubicBezTo>
                    <a:cubicBezTo>
                      <a:pt x="14262" y="5909"/>
                      <a:pt x="11559" y="1716"/>
                      <a:pt x="9115" y="592"/>
                    </a:cubicBezTo>
                    <a:cubicBezTo>
                      <a:pt x="8158" y="181"/>
                      <a:pt x="7078" y="0"/>
                      <a:pt x="5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13"/>
              <p:cNvSpPr/>
              <p:nvPr/>
            </p:nvSpPr>
            <p:spPr>
              <a:xfrm>
                <a:off x="4903500" y="2554500"/>
                <a:ext cx="27450" cy="248200"/>
              </a:xfrm>
              <a:custGeom>
                <a:avLst/>
                <a:gdLst/>
                <a:ahLst/>
                <a:cxnLst/>
                <a:rect l="l" t="t" r="r" b="b"/>
                <a:pathLst>
                  <a:path w="1098" h="9928" extrusionOk="0">
                    <a:moveTo>
                      <a:pt x="316" y="0"/>
                    </a:moveTo>
                    <a:cubicBezTo>
                      <a:pt x="295" y="0"/>
                      <a:pt x="273" y="2"/>
                      <a:pt x="250" y="7"/>
                    </a:cubicBezTo>
                    <a:cubicBezTo>
                      <a:pt x="99" y="34"/>
                      <a:pt x="0" y="186"/>
                      <a:pt x="36" y="337"/>
                    </a:cubicBezTo>
                    <a:cubicBezTo>
                      <a:pt x="36" y="364"/>
                      <a:pt x="527" y="2871"/>
                      <a:pt x="215" y="9624"/>
                    </a:cubicBezTo>
                    <a:cubicBezTo>
                      <a:pt x="206" y="9785"/>
                      <a:pt x="331" y="9919"/>
                      <a:pt x="482" y="9928"/>
                    </a:cubicBezTo>
                    <a:lnTo>
                      <a:pt x="500" y="9928"/>
                    </a:lnTo>
                    <a:cubicBezTo>
                      <a:pt x="643" y="9928"/>
                      <a:pt x="777" y="9803"/>
                      <a:pt x="777" y="9651"/>
                    </a:cubicBezTo>
                    <a:cubicBezTo>
                      <a:pt x="1098" y="2800"/>
                      <a:pt x="607" y="329"/>
                      <a:pt x="589" y="221"/>
                    </a:cubicBezTo>
                    <a:cubicBezTo>
                      <a:pt x="559" y="91"/>
                      <a:pt x="448" y="0"/>
                      <a:pt x="3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13"/>
              <p:cNvSpPr/>
              <p:nvPr/>
            </p:nvSpPr>
            <p:spPr>
              <a:xfrm>
                <a:off x="4834800" y="2124225"/>
                <a:ext cx="270775" cy="435375"/>
              </a:xfrm>
              <a:custGeom>
                <a:avLst/>
                <a:gdLst/>
                <a:ahLst/>
                <a:cxnLst/>
                <a:rect l="l" t="t" r="r" b="b"/>
                <a:pathLst>
                  <a:path w="10831" h="17415" extrusionOk="0">
                    <a:moveTo>
                      <a:pt x="10831" y="1"/>
                    </a:moveTo>
                    <a:cubicBezTo>
                      <a:pt x="10831" y="1"/>
                      <a:pt x="8110" y="1268"/>
                      <a:pt x="5844" y="1955"/>
                    </a:cubicBezTo>
                    <a:cubicBezTo>
                      <a:pt x="3578" y="2641"/>
                      <a:pt x="1901" y="3239"/>
                      <a:pt x="1366" y="6156"/>
                    </a:cubicBezTo>
                    <a:cubicBezTo>
                      <a:pt x="830" y="9065"/>
                      <a:pt x="1" y="12910"/>
                      <a:pt x="830" y="14712"/>
                    </a:cubicBezTo>
                    <a:cubicBezTo>
                      <a:pt x="1660" y="16514"/>
                      <a:pt x="3070" y="17415"/>
                      <a:pt x="3070" y="17415"/>
                    </a:cubicBezTo>
                    <a:cubicBezTo>
                      <a:pt x="3070" y="17415"/>
                      <a:pt x="5915" y="17192"/>
                      <a:pt x="6977" y="13909"/>
                    </a:cubicBezTo>
                    <a:cubicBezTo>
                      <a:pt x="8039" y="10626"/>
                      <a:pt x="8155" y="7182"/>
                      <a:pt x="8404" y="5880"/>
                    </a:cubicBezTo>
                    <a:cubicBezTo>
                      <a:pt x="8824" y="3748"/>
                      <a:pt x="10831" y="1"/>
                      <a:pt x="10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13"/>
              <p:cNvSpPr/>
              <p:nvPr/>
            </p:nvSpPr>
            <p:spPr>
              <a:xfrm>
                <a:off x="4904625" y="2169375"/>
                <a:ext cx="155325" cy="396925"/>
              </a:xfrm>
              <a:custGeom>
                <a:avLst/>
                <a:gdLst/>
                <a:ahLst/>
                <a:cxnLst/>
                <a:rect l="l" t="t" r="r" b="b"/>
                <a:pathLst>
                  <a:path w="6213" h="15877" extrusionOk="0">
                    <a:moveTo>
                      <a:pt x="6179" y="1"/>
                    </a:moveTo>
                    <a:cubicBezTo>
                      <a:pt x="6175" y="1"/>
                      <a:pt x="6170" y="2"/>
                      <a:pt x="6165" y="6"/>
                    </a:cubicBezTo>
                    <a:cubicBezTo>
                      <a:pt x="4898" y="764"/>
                      <a:pt x="3756" y="1719"/>
                      <a:pt x="2819" y="2861"/>
                    </a:cubicBezTo>
                    <a:cubicBezTo>
                      <a:pt x="2132" y="3735"/>
                      <a:pt x="1552" y="4707"/>
                      <a:pt x="1204" y="5769"/>
                    </a:cubicBezTo>
                    <a:cubicBezTo>
                      <a:pt x="678" y="7535"/>
                      <a:pt x="455" y="9373"/>
                      <a:pt x="294" y="11202"/>
                    </a:cubicBezTo>
                    <a:cubicBezTo>
                      <a:pt x="170" y="12665"/>
                      <a:pt x="71" y="14128"/>
                      <a:pt x="9" y="15600"/>
                    </a:cubicBezTo>
                    <a:cubicBezTo>
                      <a:pt x="0" y="15742"/>
                      <a:pt x="116" y="15876"/>
                      <a:pt x="268" y="15876"/>
                    </a:cubicBezTo>
                    <a:cubicBezTo>
                      <a:pt x="273" y="15877"/>
                      <a:pt x="279" y="15877"/>
                      <a:pt x="284" y="15877"/>
                    </a:cubicBezTo>
                    <a:cubicBezTo>
                      <a:pt x="428" y="15877"/>
                      <a:pt x="544" y="15764"/>
                      <a:pt x="544" y="15618"/>
                    </a:cubicBezTo>
                    <a:cubicBezTo>
                      <a:pt x="607" y="14163"/>
                      <a:pt x="696" y="12700"/>
                      <a:pt x="812" y="11246"/>
                    </a:cubicBezTo>
                    <a:cubicBezTo>
                      <a:pt x="937" y="9792"/>
                      <a:pt x="1080" y="8347"/>
                      <a:pt x="1240" y="6893"/>
                    </a:cubicBezTo>
                    <a:cubicBezTo>
                      <a:pt x="1320" y="6170"/>
                      <a:pt x="1454" y="5465"/>
                      <a:pt x="1793" y="4814"/>
                    </a:cubicBezTo>
                    <a:cubicBezTo>
                      <a:pt x="2114" y="4172"/>
                      <a:pt x="2560" y="3592"/>
                      <a:pt x="3033" y="3039"/>
                    </a:cubicBezTo>
                    <a:cubicBezTo>
                      <a:pt x="3970" y="1942"/>
                      <a:pt x="5040" y="943"/>
                      <a:pt x="6191" y="41"/>
                    </a:cubicBezTo>
                    <a:cubicBezTo>
                      <a:pt x="6213" y="27"/>
                      <a:pt x="6200" y="1"/>
                      <a:pt x="61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8" name="Google Shape;218;p13"/>
            <p:cNvGrpSpPr/>
            <p:nvPr/>
          </p:nvGrpSpPr>
          <p:grpSpPr>
            <a:xfrm rot="1536902">
              <a:off x="4020375" y="4410267"/>
              <a:ext cx="940233" cy="852797"/>
              <a:chOff x="4357538" y="2124225"/>
              <a:chExt cx="748038" cy="678475"/>
            </a:xfrm>
          </p:grpSpPr>
          <p:sp>
            <p:nvSpPr>
              <p:cNvPr id="219" name="Google Shape;219;p13"/>
              <p:cNvSpPr/>
              <p:nvPr/>
            </p:nvSpPr>
            <p:spPr>
              <a:xfrm>
                <a:off x="4357538" y="2406650"/>
                <a:ext cx="548675" cy="368150"/>
              </a:xfrm>
              <a:custGeom>
                <a:avLst/>
                <a:gdLst/>
                <a:ahLst/>
                <a:cxnLst/>
                <a:rect l="l" t="t" r="r" b="b"/>
                <a:pathLst>
                  <a:path w="21947" h="14726" extrusionOk="0">
                    <a:moveTo>
                      <a:pt x="12848" y="1"/>
                    </a:moveTo>
                    <a:cubicBezTo>
                      <a:pt x="11913" y="1"/>
                      <a:pt x="10918" y="288"/>
                      <a:pt x="9912" y="591"/>
                    </a:cubicBezTo>
                    <a:cubicBezTo>
                      <a:pt x="9067" y="847"/>
                      <a:pt x="8285" y="870"/>
                      <a:pt x="7535" y="870"/>
                    </a:cubicBezTo>
                    <a:cubicBezTo>
                      <a:pt x="7367" y="870"/>
                      <a:pt x="7201" y="869"/>
                      <a:pt x="7036" y="869"/>
                    </a:cubicBezTo>
                    <a:cubicBezTo>
                      <a:pt x="6030" y="869"/>
                      <a:pt x="5070" y="912"/>
                      <a:pt x="4077" y="1528"/>
                    </a:cubicBezTo>
                    <a:cubicBezTo>
                      <a:pt x="2195" y="2697"/>
                      <a:pt x="1" y="5623"/>
                      <a:pt x="1" y="5623"/>
                    </a:cubicBezTo>
                    <a:cubicBezTo>
                      <a:pt x="1" y="5623"/>
                      <a:pt x="2535" y="4445"/>
                      <a:pt x="5802" y="4445"/>
                    </a:cubicBezTo>
                    <a:cubicBezTo>
                      <a:pt x="6474" y="4445"/>
                      <a:pt x="7177" y="4495"/>
                      <a:pt x="7896" y="4615"/>
                    </a:cubicBezTo>
                    <a:cubicBezTo>
                      <a:pt x="12106" y="5320"/>
                      <a:pt x="10804" y="10913"/>
                      <a:pt x="14578" y="13268"/>
                    </a:cubicBezTo>
                    <a:cubicBezTo>
                      <a:pt x="16428" y="14430"/>
                      <a:pt x="18241" y="14726"/>
                      <a:pt x="19605" y="14726"/>
                    </a:cubicBezTo>
                    <a:cubicBezTo>
                      <a:pt x="21015" y="14726"/>
                      <a:pt x="21946" y="14410"/>
                      <a:pt x="21946" y="14410"/>
                    </a:cubicBezTo>
                    <a:cubicBezTo>
                      <a:pt x="21946" y="14410"/>
                      <a:pt x="21705" y="10110"/>
                      <a:pt x="20153" y="7800"/>
                    </a:cubicBezTo>
                    <a:cubicBezTo>
                      <a:pt x="18601" y="5489"/>
                      <a:pt x="17397" y="3883"/>
                      <a:pt x="15809" y="1617"/>
                    </a:cubicBezTo>
                    <a:cubicBezTo>
                      <a:pt x="14957" y="395"/>
                      <a:pt x="13944" y="1"/>
                      <a:pt x="128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13"/>
              <p:cNvSpPr/>
              <p:nvPr/>
            </p:nvSpPr>
            <p:spPr>
              <a:xfrm>
                <a:off x="4436338" y="2450575"/>
                <a:ext cx="477900" cy="323450"/>
              </a:xfrm>
              <a:custGeom>
                <a:avLst/>
                <a:gdLst/>
                <a:ahLst/>
                <a:cxnLst/>
                <a:rect l="l" t="t" r="r" b="b"/>
                <a:pathLst>
                  <a:path w="19116" h="12938" extrusionOk="0">
                    <a:moveTo>
                      <a:pt x="5970" y="0"/>
                    </a:moveTo>
                    <a:cubicBezTo>
                      <a:pt x="3876" y="0"/>
                      <a:pt x="1681" y="646"/>
                      <a:pt x="24" y="1609"/>
                    </a:cubicBezTo>
                    <a:cubicBezTo>
                      <a:pt x="0" y="1625"/>
                      <a:pt x="20" y="1664"/>
                      <a:pt x="44" y="1664"/>
                    </a:cubicBezTo>
                    <a:cubicBezTo>
                      <a:pt x="46" y="1664"/>
                      <a:pt x="49" y="1663"/>
                      <a:pt x="51" y="1662"/>
                    </a:cubicBezTo>
                    <a:cubicBezTo>
                      <a:pt x="515" y="1430"/>
                      <a:pt x="997" y="1225"/>
                      <a:pt x="1479" y="1056"/>
                    </a:cubicBezTo>
                    <a:cubicBezTo>
                      <a:pt x="2888" y="571"/>
                      <a:pt x="4391" y="297"/>
                      <a:pt x="5879" y="297"/>
                    </a:cubicBezTo>
                    <a:cubicBezTo>
                      <a:pt x="5926" y="297"/>
                      <a:pt x="5973" y="297"/>
                      <a:pt x="6019" y="297"/>
                    </a:cubicBezTo>
                    <a:cubicBezTo>
                      <a:pt x="7036" y="315"/>
                      <a:pt x="8071" y="440"/>
                      <a:pt x="9008" y="824"/>
                    </a:cubicBezTo>
                    <a:cubicBezTo>
                      <a:pt x="11988" y="2171"/>
                      <a:pt x="14022" y="6426"/>
                      <a:pt x="15663" y="9147"/>
                    </a:cubicBezTo>
                    <a:cubicBezTo>
                      <a:pt x="16484" y="10512"/>
                      <a:pt x="17474" y="11734"/>
                      <a:pt x="18598" y="12858"/>
                    </a:cubicBezTo>
                    <a:cubicBezTo>
                      <a:pt x="18655" y="12911"/>
                      <a:pt x="18727" y="12937"/>
                      <a:pt x="18798" y="12937"/>
                    </a:cubicBezTo>
                    <a:cubicBezTo>
                      <a:pt x="18872" y="12937"/>
                      <a:pt x="18945" y="12908"/>
                      <a:pt x="18999" y="12849"/>
                    </a:cubicBezTo>
                    <a:cubicBezTo>
                      <a:pt x="19115" y="12733"/>
                      <a:pt x="19107" y="12546"/>
                      <a:pt x="18991" y="12439"/>
                    </a:cubicBezTo>
                    <a:cubicBezTo>
                      <a:pt x="17706" y="11208"/>
                      <a:pt x="16609" y="9754"/>
                      <a:pt x="15699" y="8219"/>
                    </a:cubicBezTo>
                    <a:cubicBezTo>
                      <a:pt x="14262" y="5909"/>
                      <a:pt x="11559" y="1716"/>
                      <a:pt x="9115" y="592"/>
                    </a:cubicBezTo>
                    <a:cubicBezTo>
                      <a:pt x="8158" y="181"/>
                      <a:pt x="7078" y="0"/>
                      <a:pt x="5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13"/>
              <p:cNvSpPr/>
              <p:nvPr/>
            </p:nvSpPr>
            <p:spPr>
              <a:xfrm>
                <a:off x="4903500" y="2554500"/>
                <a:ext cx="27450" cy="248200"/>
              </a:xfrm>
              <a:custGeom>
                <a:avLst/>
                <a:gdLst/>
                <a:ahLst/>
                <a:cxnLst/>
                <a:rect l="l" t="t" r="r" b="b"/>
                <a:pathLst>
                  <a:path w="1098" h="9928" extrusionOk="0">
                    <a:moveTo>
                      <a:pt x="316" y="0"/>
                    </a:moveTo>
                    <a:cubicBezTo>
                      <a:pt x="295" y="0"/>
                      <a:pt x="273" y="2"/>
                      <a:pt x="250" y="7"/>
                    </a:cubicBezTo>
                    <a:cubicBezTo>
                      <a:pt x="99" y="34"/>
                      <a:pt x="0" y="186"/>
                      <a:pt x="36" y="337"/>
                    </a:cubicBezTo>
                    <a:cubicBezTo>
                      <a:pt x="36" y="364"/>
                      <a:pt x="527" y="2871"/>
                      <a:pt x="215" y="9624"/>
                    </a:cubicBezTo>
                    <a:cubicBezTo>
                      <a:pt x="206" y="9785"/>
                      <a:pt x="331" y="9919"/>
                      <a:pt x="482" y="9928"/>
                    </a:cubicBezTo>
                    <a:lnTo>
                      <a:pt x="500" y="9928"/>
                    </a:lnTo>
                    <a:cubicBezTo>
                      <a:pt x="643" y="9928"/>
                      <a:pt x="777" y="9803"/>
                      <a:pt x="777" y="9651"/>
                    </a:cubicBezTo>
                    <a:cubicBezTo>
                      <a:pt x="1098" y="2800"/>
                      <a:pt x="607" y="329"/>
                      <a:pt x="589" y="221"/>
                    </a:cubicBezTo>
                    <a:cubicBezTo>
                      <a:pt x="559" y="91"/>
                      <a:pt x="448" y="0"/>
                      <a:pt x="3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13"/>
              <p:cNvSpPr/>
              <p:nvPr/>
            </p:nvSpPr>
            <p:spPr>
              <a:xfrm>
                <a:off x="4834800" y="2124225"/>
                <a:ext cx="270775" cy="435375"/>
              </a:xfrm>
              <a:custGeom>
                <a:avLst/>
                <a:gdLst/>
                <a:ahLst/>
                <a:cxnLst/>
                <a:rect l="l" t="t" r="r" b="b"/>
                <a:pathLst>
                  <a:path w="10831" h="17415" extrusionOk="0">
                    <a:moveTo>
                      <a:pt x="10831" y="1"/>
                    </a:moveTo>
                    <a:cubicBezTo>
                      <a:pt x="10831" y="1"/>
                      <a:pt x="8110" y="1268"/>
                      <a:pt x="5844" y="1955"/>
                    </a:cubicBezTo>
                    <a:cubicBezTo>
                      <a:pt x="3578" y="2641"/>
                      <a:pt x="1901" y="3239"/>
                      <a:pt x="1366" y="6156"/>
                    </a:cubicBezTo>
                    <a:cubicBezTo>
                      <a:pt x="830" y="9065"/>
                      <a:pt x="1" y="12910"/>
                      <a:pt x="830" y="14712"/>
                    </a:cubicBezTo>
                    <a:cubicBezTo>
                      <a:pt x="1660" y="16514"/>
                      <a:pt x="3070" y="17415"/>
                      <a:pt x="3070" y="17415"/>
                    </a:cubicBezTo>
                    <a:cubicBezTo>
                      <a:pt x="3070" y="17415"/>
                      <a:pt x="5915" y="17192"/>
                      <a:pt x="6977" y="13909"/>
                    </a:cubicBezTo>
                    <a:cubicBezTo>
                      <a:pt x="8039" y="10626"/>
                      <a:pt x="8155" y="7182"/>
                      <a:pt x="8404" y="5880"/>
                    </a:cubicBezTo>
                    <a:cubicBezTo>
                      <a:pt x="8824" y="3748"/>
                      <a:pt x="10831" y="1"/>
                      <a:pt x="10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223;p13"/>
              <p:cNvSpPr/>
              <p:nvPr/>
            </p:nvSpPr>
            <p:spPr>
              <a:xfrm>
                <a:off x="4904625" y="2169375"/>
                <a:ext cx="155325" cy="396925"/>
              </a:xfrm>
              <a:custGeom>
                <a:avLst/>
                <a:gdLst/>
                <a:ahLst/>
                <a:cxnLst/>
                <a:rect l="l" t="t" r="r" b="b"/>
                <a:pathLst>
                  <a:path w="6213" h="15877" extrusionOk="0">
                    <a:moveTo>
                      <a:pt x="6179" y="1"/>
                    </a:moveTo>
                    <a:cubicBezTo>
                      <a:pt x="6175" y="1"/>
                      <a:pt x="6170" y="2"/>
                      <a:pt x="6165" y="6"/>
                    </a:cubicBezTo>
                    <a:cubicBezTo>
                      <a:pt x="4898" y="764"/>
                      <a:pt x="3756" y="1719"/>
                      <a:pt x="2819" y="2861"/>
                    </a:cubicBezTo>
                    <a:cubicBezTo>
                      <a:pt x="2132" y="3735"/>
                      <a:pt x="1552" y="4707"/>
                      <a:pt x="1204" y="5769"/>
                    </a:cubicBezTo>
                    <a:cubicBezTo>
                      <a:pt x="678" y="7535"/>
                      <a:pt x="455" y="9373"/>
                      <a:pt x="294" y="11202"/>
                    </a:cubicBezTo>
                    <a:cubicBezTo>
                      <a:pt x="170" y="12665"/>
                      <a:pt x="71" y="14128"/>
                      <a:pt x="9" y="15600"/>
                    </a:cubicBezTo>
                    <a:cubicBezTo>
                      <a:pt x="0" y="15742"/>
                      <a:pt x="116" y="15876"/>
                      <a:pt x="268" y="15876"/>
                    </a:cubicBezTo>
                    <a:cubicBezTo>
                      <a:pt x="273" y="15877"/>
                      <a:pt x="279" y="15877"/>
                      <a:pt x="284" y="15877"/>
                    </a:cubicBezTo>
                    <a:cubicBezTo>
                      <a:pt x="428" y="15877"/>
                      <a:pt x="544" y="15764"/>
                      <a:pt x="544" y="15618"/>
                    </a:cubicBezTo>
                    <a:cubicBezTo>
                      <a:pt x="607" y="14163"/>
                      <a:pt x="696" y="12700"/>
                      <a:pt x="812" y="11246"/>
                    </a:cubicBezTo>
                    <a:cubicBezTo>
                      <a:pt x="937" y="9792"/>
                      <a:pt x="1080" y="8347"/>
                      <a:pt x="1240" y="6893"/>
                    </a:cubicBezTo>
                    <a:cubicBezTo>
                      <a:pt x="1320" y="6170"/>
                      <a:pt x="1454" y="5465"/>
                      <a:pt x="1793" y="4814"/>
                    </a:cubicBezTo>
                    <a:cubicBezTo>
                      <a:pt x="2114" y="4172"/>
                      <a:pt x="2560" y="3592"/>
                      <a:pt x="3033" y="3039"/>
                    </a:cubicBezTo>
                    <a:cubicBezTo>
                      <a:pt x="3970" y="1942"/>
                      <a:pt x="5040" y="943"/>
                      <a:pt x="6191" y="41"/>
                    </a:cubicBezTo>
                    <a:cubicBezTo>
                      <a:pt x="6213" y="27"/>
                      <a:pt x="6200" y="1"/>
                      <a:pt x="61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_1"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7" name="Google Shape;377;p2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79" name="Google Shape;379;p22"/>
          <p:cNvSpPr txBox="1">
            <a:spLocks noGrp="1"/>
          </p:cNvSpPr>
          <p:nvPr>
            <p:ph type="subTitle" idx="1"/>
          </p:nvPr>
        </p:nvSpPr>
        <p:spPr>
          <a:xfrm>
            <a:off x="4670260" y="1465250"/>
            <a:ext cx="3325800" cy="28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80" name="Google Shape;380;p22"/>
          <p:cNvSpPr txBox="1">
            <a:spLocks noGrp="1"/>
          </p:cNvSpPr>
          <p:nvPr>
            <p:ph type="subTitle" idx="2"/>
          </p:nvPr>
        </p:nvSpPr>
        <p:spPr>
          <a:xfrm>
            <a:off x="1147938" y="1465250"/>
            <a:ext cx="3325800" cy="28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381" name="Google Shape;381;p22"/>
          <p:cNvGrpSpPr/>
          <p:nvPr/>
        </p:nvGrpSpPr>
        <p:grpSpPr>
          <a:xfrm>
            <a:off x="-161553" y="-228772"/>
            <a:ext cx="9502405" cy="5573205"/>
            <a:chOff x="-161553" y="-262866"/>
            <a:chExt cx="9502405" cy="5573205"/>
          </a:xfrm>
        </p:grpSpPr>
        <p:grpSp>
          <p:nvGrpSpPr>
            <p:cNvPr id="382" name="Google Shape;382;p22"/>
            <p:cNvGrpSpPr/>
            <p:nvPr/>
          </p:nvGrpSpPr>
          <p:grpSpPr>
            <a:xfrm rot="-8425867" flipH="1">
              <a:off x="8199243" y="-42987"/>
              <a:ext cx="990233" cy="829797"/>
              <a:chOff x="3341590" y="1831950"/>
              <a:chExt cx="424285" cy="361440"/>
            </a:xfrm>
          </p:grpSpPr>
          <p:sp>
            <p:nvSpPr>
              <p:cNvPr id="383" name="Google Shape;383;p22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22"/>
              <p:cNvSpPr/>
              <p:nvPr/>
            </p:nvSpPr>
            <p:spPr>
              <a:xfrm>
                <a:off x="3464235" y="190754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22"/>
              <p:cNvSpPr/>
              <p:nvPr/>
            </p:nvSpPr>
            <p:spPr>
              <a:xfrm rot="-7483409">
                <a:off x="3351021" y="1997131"/>
                <a:ext cx="162941" cy="109639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22"/>
              <p:cNvSpPr/>
              <p:nvPr/>
            </p:nvSpPr>
            <p:spPr>
              <a:xfrm rot="-7483409">
                <a:off x="3378758" y="2049492"/>
                <a:ext cx="147382" cy="66427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7" name="Google Shape;387;p22"/>
            <p:cNvGrpSpPr/>
            <p:nvPr/>
          </p:nvGrpSpPr>
          <p:grpSpPr>
            <a:xfrm rot="1925756" flipH="1">
              <a:off x="-16051" y="4280758"/>
              <a:ext cx="990245" cy="830324"/>
              <a:chOff x="3341590" y="1831950"/>
              <a:chExt cx="424285" cy="361666"/>
            </a:xfrm>
          </p:grpSpPr>
          <p:sp>
            <p:nvSpPr>
              <p:cNvPr id="388" name="Google Shape;388;p22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22"/>
              <p:cNvSpPr/>
              <p:nvPr/>
            </p:nvSpPr>
            <p:spPr>
              <a:xfrm>
                <a:off x="3464544" y="1907766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22"/>
              <p:cNvSpPr/>
              <p:nvPr/>
            </p:nvSpPr>
            <p:spPr>
              <a:xfrm rot="-7483409">
                <a:off x="3351021" y="1997131"/>
                <a:ext cx="162941" cy="109639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22"/>
              <p:cNvSpPr/>
              <p:nvPr/>
            </p:nvSpPr>
            <p:spPr>
              <a:xfrm rot="-7483409">
                <a:off x="3378758" y="2049492"/>
                <a:ext cx="147382" cy="66427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7" name="Google Shape;617;p33"/>
          <p:cNvGrpSpPr/>
          <p:nvPr/>
        </p:nvGrpSpPr>
        <p:grpSpPr>
          <a:xfrm flipH="1">
            <a:off x="-352931" y="-136313"/>
            <a:ext cx="9582552" cy="5466219"/>
            <a:chOff x="-124331" y="-156769"/>
            <a:chExt cx="9582552" cy="5466219"/>
          </a:xfrm>
        </p:grpSpPr>
        <p:grpSp>
          <p:nvGrpSpPr>
            <p:cNvPr id="618" name="Google Shape;618;p33"/>
            <p:cNvGrpSpPr/>
            <p:nvPr/>
          </p:nvGrpSpPr>
          <p:grpSpPr>
            <a:xfrm>
              <a:off x="-124331" y="4254367"/>
              <a:ext cx="1035451" cy="1055083"/>
              <a:chOff x="-124331" y="4254367"/>
              <a:chExt cx="1035451" cy="1055083"/>
            </a:xfrm>
          </p:grpSpPr>
          <p:sp>
            <p:nvSpPr>
              <p:cNvPr id="619" name="Google Shape;619;p33"/>
              <p:cNvSpPr/>
              <p:nvPr/>
            </p:nvSpPr>
            <p:spPr>
              <a:xfrm rot="1570958">
                <a:off x="63688" y="4312790"/>
                <a:ext cx="343745" cy="339417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33"/>
              <p:cNvSpPr/>
              <p:nvPr/>
            </p:nvSpPr>
            <p:spPr>
              <a:xfrm rot="1570852">
                <a:off x="430641" y="4570735"/>
                <a:ext cx="429428" cy="331268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3"/>
              <p:cNvSpPr/>
              <p:nvPr/>
            </p:nvSpPr>
            <p:spPr>
              <a:xfrm rot="1570852">
                <a:off x="276038" y="4593141"/>
                <a:ext cx="344111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3"/>
              <p:cNvSpPr/>
              <p:nvPr/>
            </p:nvSpPr>
            <p:spPr>
              <a:xfrm rot="1570852">
                <a:off x="6947" y="4426934"/>
                <a:ext cx="343756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3"/>
              <p:cNvSpPr/>
              <p:nvPr/>
            </p:nvSpPr>
            <p:spPr>
              <a:xfrm>
                <a:off x="39499" y="4922111"/>
                <a:ext cx="442477" cy="221061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4" name="Google Shape;624;p33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625" name="Google Shape;625;p33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626" name="Google Shape;626;p33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627;p33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8" name="Google Shape;628;p33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629" name="Google Shape;629;p33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630;p33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3" r:id="rId4"/>
    <p:sldLayoutId id="2147483655" r:id="rId5"/>
    <p:sldLayoutId id="2147483658" r:id="rId6"/>
    <p:sldLayoutId id="2147483659" r:id="rId7"/>
    <p:sldLayoutId id="2147483668" r:id="rId8"/>
    <p:sldLayoutId id="2147483679" r:id="rId9"/>
    <p:sldLayoutId id="2147483680" r:id="rId1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6" name="Google Shape;656;p38"/>
          <p:cNvCxnSpPr/>
          <p:nvPr/>
        </p:nvCxnSpPr>
        <p:spPr>
          <a:xfrm>
            <a:off x="-89125" y="308265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57" name="Google Shape;657;p38"/>
          <p:cNvSpPr txBox="1">
            <a:spLocks noGrp="1"/>
          </p:cNvSpPr>
          <p:nvPr>
            <p:ph type="ctrTitle"/>
          </p:nvPr>
        </p:nvSpPr>
        <p:spPr>
          <a:xfrm>
            <a:off x="386639" y="553398"/>
            <a:ext cx="6047793" cy="255768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3200" dirty="0"/>
              <a:t>Агротех решења: Иновативно стручно образовање и обука за одрживу пољопривреду</a:t>
            </a:r>
            <a:endParaRPr sz="3200" b="1" dirty="0"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r="8701"/>
          <a:stretch>
            <a:fillRect/>
          </a:stretch>
        </p:blipFill>
        <p:spPr>
          <a:xfrm>
            <a:off x="5347854" y="427785"/>
            <a:ext cx="3644155" cy="4413040"/>
          </a:xfrm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214231" y="189885"/>
            <a:ext cx="4955700" cy="475800"/>
          </a:xfrm>
        </p:spPr>
        <p:txBody>
          <a:bodyPr/>
          <a:lstStyle/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/>
              <a:t>2024-1- РС01-КА210-ВЕТ-000244168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60" y="4309118"/>
            <a:ext cx="2239494" cy="5696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63" y="80340"/>
            <a:ext cx="991928" cy="9719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46" y="80340"/>
            <a:ext cx="980949" cy="9809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66" y="4246241"/>
            <a:ext cx="3116738" cy="695383"/>
          </a:xfrm>
          <a:prstGeom prst="rect">
            <a:avLst/>
          </a:prstGeom>
        </p:spPr>
      </p:pic>
      <p:sp>
        <p:nvSpPr>
          <p:cNvPr id="26" name="Subtitle 7"/>
          <p:cNvSpPr txBox="1">
            <a:spLocks/>
          </p:cNvSpPr>
          <p:nvPr/>
        </p:nvSpPr>
        <p:spPr>
          <a:xfrm>
            <a:off x="154272" y="3091610"/>
            <a:ext cx="4955700" cy="4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algn="ctr"/>
            <a:r>
              <a:rPr lang="sr" sz="2400" b="1" dirty="0"/>
              <a:t>Уводна презентација</a:t>
            </a:r>
            <a:endParaRPr lang="en-US" sz="36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232432" y="581254"/>
            <a:ext cx="7606336" cy="78734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000" dirty="0"/>
              <a:t>Дан 1 – Разумевање учења заснованог на пројектима (PBL) у пољопривредном образовању</a:t>
            </a:r>
            <a:endParaRPr sz="2000" dirty="0"/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145920" y="1316978"/>
            <a:ext cx="6018907" cy="377490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buSzPts val="1100"/>
            </a:pPr>
            <a:r>
              <a:rPr lang="sr" dirty="0"/>
              <a:t>Добродошлица, увод, очекивања учесника од обуке и „пробој леда“.</a:t>
            </a:r>
          </a:p>
          <a:p>
            <a:pPr marL="285750" indent="-285750">
              <a:buSzPts val="1100"/>
            </a:pPr>
            <a:r>
              <a:rPr lang="sr" dirty="0"/>
              <a:t>Шта је учење засновано на пројектима (ПУР)? Основни принципи и разлике од традиционалне наставе.</a:t>
            </a:r>
          </a:p>
          <a:p>
            <a:pPr marL="285750" indent="-285750">
              <a:buSzPts val="1100"/>
            </a:pPr>
            <a:r>
              <a:rPr lang="sr" dirty="0"/>
              <a:t>Зашто учење засновано на пројектима (УЗП) функционише у пољопривреди: релевантност за одрживост, климатске промене и иновације.</a:t>
            </a:r>
          </a:p>
          <a:p>
            <a:pPr marL="285750" indent="-285750">
              <a:buSzPts val="1100"/>
            </a:pPr>
            <a:r>
              <a:rPr lang="sr" dirty="0"/>
              <a:t>Размена искустава међу учесницима обуке у активностима учења заснованим на пројектима.</a:t>
            </a:r>
          </a:p>
          <a:p>
            <a:pPr marL="285750" indent="-285750">
              <a:buSzPts val="1100"/>
            </a:pPr>
            <a:r>
              <a:rPr lang="sr" dirty="0"/>
              <a:t>Студије случаја учења заснованог на пројектима (ПУР) у пољопривредном стручном образовању и обуци (примери из школа у ЕУ).</a:t>
            </a:r>
          </a:p>
          <a:p>
            <a:pPr marL="285750" indent="-285750">
              <a:buSzPts val="1100"/>
            </a:pPr>
            <a:r>
              <a:rPr lang="sr" dirty="0"/>
              <a:t>Рефлексија и групна дискусија: Изазови са којима се наставници суочавају у ангажовању ученика из пољопривредних области.</a:t>
            </a:r>
          </a:p>
          <a:p>
            <a:pPr marL="0" indent="0">
              <a:buSzPts val="1100"/>
              <a:buNone/>
            </a:pPr>
            <a:r>
              <a:rPr lang="sr" b="1" dirty="0"/>
              <a:t>Резултат: Заједничко разумевање основа учења заснованог на пројектима (УЗП).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0B6DC6-9724-134B-F21C-1D21F5BADE85}"/>
              </a:ext>
            </a:extLst>
          </p:cNvPr>
          <p:cNvSpPr>
            <a:spLocks noGrp="1"/>
          </p:cNvSpPr>
          <p:nvPr>
            <p:ph type="pic" idx="2"/>
          </p:nvPr>
        </p:nvSpPr>
        <p:spPr/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495667" y="434376"/>
            <a:ext cx="7881417" cy="79497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000" dirty="0"/>
              <a:t>Дан 2 – Осмишљавање ефикасних планова часова кроз учење засновано на пројектима (PBL)</a:t>
            </a:r>
            <a:endParaRPr sz="2000" dirty="0"/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296959" y="1151499"/>
            <a:ext cx="5690886" cy="284050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buSzPts val="1100"/>
            </a:pPr>
            <a:r>
              <a:rPr lang="sr" sz="1600" dirty="0"/>
              <a:t>Кључни елементи учења заснованог на пројектима (ПУР): водеће (покретачко) питање, контекст из стварног света и укљученост ученика.</a:t>
            </a:r>
          </a:p>
          <a:p>
            <a:pPr marL="285750" indent="-285750">
              <a:buSzPts val="1100"/>
            </a:pPr>
            <a:r>
              <a:rPr lang="sr" sz="1600" dirty="0"/>
              <a:t>Проналажење тема у пољопривредном стручном образовању и обуци: примери (биопестициди, ефикасност пластеника, сензори за земљиште, пермакултура - одржива пољопривреда).</a:t>
            </a:r>
          </a:p>
          <a:p>
            <a:pPr marL="285750" indent="-285750">
              <a:buSzPts val="1100"/>
            </a:pPr>
            <a:r>
              <a:rPr lang="sr" sz="1600" dirty="0"/>
              <a:t>Радионица: Формулисање водећих питања за пољопривреду.</a:t>
            </a:r>
          </a:p>
          <a:p>
            <a:pPr marL="285750" indent="-285750">
              <a:buSzPts val="1100"/>
            </a:pPr>
            <a:r>
              <a:rPr lang="sr" sz="1600" dirty="0"/>
              <a:t>Повезивање пројеката са наставним плановима и програмима и учењем заснованим на компетенцијама.</a:t>
            </a:r>
          </a:p>
          <a:p>
            <a:pPr marL="0" indent="0">
              <a:buSzPts val="1100"/>
              <a:buNone/>
            </a:pPr>
            <a:endParaRPr lang="ru-RU" sz="1600" b="1" dirty="0"/>
          </a:p>
          <a:p>
            <a:pPr marL="0" indent="0">
              <a:buSzPts val="1100"/>
              <a:buNone/>
            </a:pPr>
            <a:r>
              <a:rPr lang="sr" sz="1600" b="1" dirty="0"/>
              <a:t>Резултат: Нацрт водећих питања и почетних идеја за пројекат у вези са темама учесника.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71BF854-E215-67F2-CCBF-764164C04777}"/>
              </a:ext>
            </a:extLst>
          </p:cNvPr>
          <p:cNvSpPr>
            <a:spLocks noGrp="1"/>
          </p:cNvSpPr>
          <p:nvPr>
            <p:ph type="pic" idx="2"/>
          </p:nvPr>
        </p:nvSpPr>
        <p:spPr/>
      </p:sp>
    </p:spTree>
    <p:extLst>
      <p:ext uri="{BB962C8B-B14F-4D97-AF65-F5344CB8AC3E}">
        <p14:creationId xmlns:p14="http://schemas.microsoft.com/office/powerpoint/2010/main" val="2625033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503040" y="405581"/>
            <a:ext cx="7933037" cy="83184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000" dirty="0"/>
              <a:t>Дан 3 – Примена пројектно заснованог учења (PBL) у пракси</a:t>
            </a:r>
            <a:endParaRPr sz="2000" dirty="0"/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214277" y="1237429"/>
            <a:ext cx="5736697" cy="338619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buSzPts val="1100"/>
            </a:pPr>
            <a:r>
              <a:rPr lang="sr" sz="1600" dirty="0"/>
              <a:t>Ток рада учења заснованог на пројектима (PBL): Планирање, извршење, рефлексија.</a:t>
            </a:r>
          </a:p>
          <a:p>
            <a:pPr marL="285750" indent="-285750">
              <a:buSzPts val="1100"/>
            </a:pPr>
            <a:r>
              <a:rPr lang="sr" sz="1600" dirty="0"/>
              <a:t>Управљање учионицом у пројектно заснованом учењу (РЗУ) (групни рад, улоге, временски оквири, ресурси).</a:t>
            </a:r>
          </a:p>
          <a:p>
            <a:pPr marL="285750" indent="-285750">
              <a:buSzPts val="1100"/>
            </a:pPr>
            <a:r>
              <a:rPr lang="sr" sz="1600" dirty="0"/>
              <a:t>Алати и методе: дигиталне апликације за праћење пројеката, QR кодови у пољопривреди, теренске посете.</a:t>
            </a:r>
          </a:p>
          <a:p>
            <a:pPr marL="285750" indent="-285750">
              <a:buSzPts val="1100"/>
            </a:pPr>
            <a:r>
              <a:rPr lang="sr" sz="1600" dirty="0"/>
              <a:t>Практична активност: Осмишљавање структуре наставних планова и програма за учење засновано на пројектима (ПУР) у пољопривреди.</a:t>
            </a:r>
          </a:p>
          <a:p>
            <a:pPr marL="285750" indent="-285750">
              <a:buSzPts val="1100"/>
            </a:pPr>
            <a:endParaRPr lang="ru-RU" sz="1600" dirty="0"/>
          </a:p>
          <a:p>
            <a:pPr marL="0" indent="0">
              <a:buSzPts val="1100"/>
              <a:buNone/>
            </a:pPr>
            <a:r>
              <a:rPr lang="sr" sz="1600" b="1" dirty="0"/>
              <a:t>Резултат: Структурирани нацрт планова часова за учење засновано на пројектима (ПУР) по едукатору/групи.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47B9489-9970-7991-453E-27EE2A5F5EE0}"/>
              </a:ext>
            </a:extLst>
          </p:cNvPr>
          <p:cNvSpPr>
            <a:spLocks noGrp="1"/>
          </p:cNvSpPr>
          <p:nvPr>
            <p:ph type="pic" idx="2"/>
          </p:nvPr>
        </p:nvSpPr>
        <p:spPr/>
      </p:sp>
    </p:spTree>
    <p:extLst>
      <p:ext uri="{BB962C8B-B14F-4D97-AF65-F5344CB8AC3E}">
        <p14:creationId xmlns:p14="http://schemas.microsoft.com/office/powerpoint/2010/main" val="37532058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385245" y="553064"/>
            <a:ext cx="8146888" cy="75810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000" dirty="0"/>
              <a:t>Дан 4 – Процена и повратне информације у учењу заснованом на пројектима (PBL)</a:t>
            </a:r>
            <a:endParaRPr sz="2000" dirty="0"/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155285" y="1311170"/>
            <a:ext cx="5950547" cy="33493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buSzPts val="1100"/>
            </a:pPr>
            <a:r>
              <a:rPr lang="sr" sz="1600" dirty="0"/>
              <a:t>Како проценити учење засновано на пројектима (УЗП): производ наспрам процеса.</a:t>
            </a:r>
          </a:p>
          <a:p>
            <a:pPr marL="285750" indent="-285750">
              <a:buSzPts val="1100"/>
            </a:pPr>
            <a:r>
              <a:rPr lang="sr" sz="1600" dirty="0"/>
              <a:t>Оквири за процену, вршњачка процена, алати за самопроцену.</a:t>
            </a:r>
          </a:p>
          <a:p>
            <a:pPr marL="285750" indent="-285750">
              <a:buSzPts val="1100"/>
            </a:pPr>
            <a:r>
              <a:rPr lang="sr" sz="1600" dirty="0"/>
              <a:t>Обезбеђивање праведне процене засноване на компетенцијама.</a:t>
            </a:r>
          </a:p>
          <a:p>
            <a:pPr marL="285750" indent="-285750">
              <a:buSzPts val="1100"/>
            </a:pPr>
            <a:r>
              <a:rPr lang="sr" sz="1600" dirty="0">
                <a:solidFill>
                  <a:schemeClr val="tx1"/>
                </a:solidFill>
              </a:rPr>
              <a:t>Формулисање критеријума и индикатора процене.</a:t>
            </a:r>
          </a:p>
          <a:p>
            <a:pPr marL="285750" indent="-285750">
              <a:buSzPts val="1100"/>
            </a:pPr>
            <a:r>
              <a:rPr lang="sr" sz="1600" dirty="0"/>
              <a:t>Радионица: Креирање оквира за наставне планове и програме учења заснованог на пројектима (PBL).</a:t>
            </a:r>
          </a:p>
          <a:p>
            <a:pPr marL="285750" indent="-285750">
              <a:buSzPts val="1100"/>
            </a:pPr>
            <a:r>
              <a:rPr lang="sr" sz="1600" dirty="0"/>
              <a:t>Сесија размене повратних информација између учесника: размена мишљења између њих.</a:t>
            </a:r>
          </a:p>
          <a:p>
            <a:pPr marL="0" indent="0">
              <a:buSzPts val="1100"/>
              <a:buNone/>
            </a:pPr>
            <a:endParaRPr lang="ru-RU" sz="1600" dirty="0"/>
          </a:p>
          <a:p>
            <a:pPr marL="0" indent="0">
              <a:buSzPts val="1100"/>
              <a:buNone/>
            </a:pPr>
            <a:r>
              <a:rPr lang="sr" sz="1600" b="1" dirty="0"/>
              <a:t>Резултат: Завршени оквири за процену планова часова у учењу заснованом на пројектима (PBL)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2646739-D841-9AC7-2A3B-B0A44D4BE960}"/>
              </a:ext>
            </a:extLst>
          </p:cNvPr>
          <p:cNvSpPr>
            <a:spLocks noGrp="1"/>
          </p:cNvSpPr>
          <p:nvPr>
            <p:ph type="pic" idx="2"/>
          </p:nvPr>
        </p:nvSpPr>
        <p:spPr/>
      </p:sp>
    </p:spTree>
    <p:extLst>
      <p:ext uri="{BB962C8B-B14F-4D97-AF65-F5344CB8AC3E}">
        <p14:creationId xmlns:p14="http://schemas.microsoft.com/office/powerpoint/2010/main" val="1594212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271844" y="475412"/>
            <a:ext cx="8075933" cy="55788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000" dirty="0"/>
              <a:t>Дан 5 – Презентација, рефлексија и следећи кораци</a:t>
            </a:r>
            <a:endParaRPr sz="2000" dirty="0"/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271843" y="1033297"/>
            <a:ext cx="5848737" cy="387054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buSzPts val="1100"/>
            </a:pPr>
            <a:r>
              <a:rPr lang="sr" sz="1800" dirty="0"/>
              <a:t>Финализирање планова часова за учење засновано на пројектима (PBL).</a:t>
            </a:r>
          </a:p>
          <a:p>
            <a:pPr marL="285750" indent="-285750">
              <a:buSzPts val="1100"/>
            </a:pPr>
            <a:r>
              <a:rPr lang="sr" sz="1800" dirty="0"/>
              <a:t>Групне презентације осмишљених планова часова за учење засновано на пројектима (УЗП)</a:t>
            </a:r>
          </a:p>
          <a:p>
            <a:pPr marL="285750" indent="-285750">
              <a:buSzPts val="1100"/>
            </a:pPr>
            <a:r>
              <a:rPr lang="sr" sz="1800" dirty="0"/>
              <a:t>Вршњачка евалуација и повратне информације.</a:t>
            </a:r>
          </a:p>
          <a:p>
            <a:pPr marL="285750" indent="-285750">
              <a:buSzPts val="1100"/>
            </a:pPr>
            <a:r>
              <a:rPr lang="sr" sz="1800" dirty="0"/>
              <a:t>Планирање активности: како интегрисати учење засновано на пројектима (УЗП) у своју школу након обуке и како га проширити другим колегама.</a:t>
            </a:r>
          </a:p>
          <a:p>
            <a:pPr marL="285750" indent="-285750">
              <a:buSzPts val="1100"/>
            </a:pPr>
            <a:r>
              <a:rPr lang="sr" sz="1800" dirty="0"/>
              <a:t>Додела сертификата и сесија за рефлексију.</a:t>
            </a:r>
          </a:p>
          <a:p>
            <a:pPr marL="0" indent="0">
              <a:buSzPts val="1100"/>
              <a:buNone/>
            </a:pPr>
            <a:endParaRPr lang="ru-RU" sz="1600" dirty="0"/>
          </a:p>
          <a:p>
            <a:pPr marL="0" indent="0">
              <a:buSzPts val="1100"/>
              <a:buNone/>
            </a:pPr>
            <a:r>
              <a:rPr lang="sr" sz="1600" b="1" dirty="0"/>
              <a:t>Резултат: Финализовани планови часова за учење засновано на пројектима (PBL), (спремни за пилотирање у учионицама).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C365D1-CA07-2A9D-D1D7-6732F4AF84E7}"/>
              </a:ext>
            </a:extLst>
          </p:cNvPr>
          <p:cNvSpPr>
            <a:spLocks noGrp="1"/>
          </p:cNvSpPr>
          <p:nvPr>
            <p:ph type="pic" idx="2"/>
          </p:nvPr>
        </p:nvSpPr>
        <p:spPr/>
      </p:sp>
    </p:spTree>
    <p:extLst>
      <p:ext uri="{BB962C8B-B14F-4D97-AF65-F5344CB8AC3E}">
        <p14:creationId xmlns:p14="http://schemas.microsoft.com/office/powerpoint/2010/main" val="1016090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389831" y="549025"/>
            <a:ext cx="4567275" cy="52392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400" dirty="0"/>
              <a:t>Очекивани резултати</a:t>
            </a:r>
            <a:endParaRPr sz="2400" dirty="0"/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262711" y="1098570"/>
            <a:ext cx="5626083" cy="341443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buSzPts val="1100"/>
            </a:pPr>
            <a:r>
              <a:rPr lang="sr" sz="2000" dirty="0"/>
              <a:t>10 наставника из средњих пољопривредних школа из Србије и Северне Македоније обучено је за учење засновано на пројектима.</a:t>
            </a:r>
          </a:p>
          <a:p>
            <a:pPr marL="285750" indent="-285750">
              <a:buSzPts val="1100"/>
            </a:pPr>
            <a:r>
              <a:rPr lang="sr" sz="2000" dirty="0"/>
              <a:t>Портфолио од 5–7 завршених планова часова за учење засновано на пројектима (ПУР) у пољопривредним школама.</a:t>
            </a:r>
          </a:p>
          <a:p>
            <a:pPr marL="285750" indent="-285750">
              <a:buSzPts val="1100"/>
            </a:pPr>
            <a:r>
              <a:rPr lang="sr" sz="2000" dirty="0"/>
              <a:t>Ојачане вештине у дизајну пројеката, мотивацији студената, процени и дигиталној интеграцији.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07E499B-1578-A0B7-8D68-065CC50B254C}"/>
              </a:ext>
            </a:extLst>
          </p:cNvPr>
          <p:cNvSpPr>
            <a:spLocks noGrp="1"/>
          </p:cNvSpPr>
          <p:nvPr>
            <p:ph type="pic" idx="2"/>
          </p:nvPr>
        </p:nvSpPr>
        <p:spPr/>
      </p:sp>
    </p:spTree>
    <p:extLst>
      <p:ext uri="{BB962C8B-B14F-4D97-AF65-F5344CB8AC3E}">
        <p14:creationId xmlns:p14="http://schemas.microsoft.com/office/powerpoint/2010/main" val="1937038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1407693" y="-101946"/>
            <a:ext cx="7216761" cy="110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000" dirty="0"/>
              <a:t>Која су ваша очекивања од ове обуке?</a:t>
            </a:r>
            <a:endParaRPr sz="20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123" y="1256868"/>
            <a:ext cx="6444095" cy="3614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0084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1407693" y="-101946"/>
            <a:ext cx="7216761" cy="110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000" dirty="0"/>
              <a:t>Која су ваша очекивања од ове обуке?</a:t>
            </a:r>
            <a:endParaRPr sz="2000" dirty="0"/>
          </a:p>
        </p:txBody>
      </p:sp>
      <p:sp>
        <p:nvSpPr>
          <p:cNvPr id="2" name="Rectangle 1"/>
          <p:cNvSpPr/>
          <p:nvPr/>
        </p:nvSpPr>
        <p:spPr>
          <a:xfrm>
            <a:off x="1337035" y="1759770"/>
            <a:ext cx="537549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" sz="4000" dirty="0"/>
              <a:t>хттпс://ввв.менти.цом/алзу8мгв6тј6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51" y="2473037"/>
            <a:ext cx="2232313" cy="223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8514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410166" y="398206"/>
            <a:ext cx="8138089" cy="48392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000" dirty="0"/>
              <a:t>Лед-ломилац – „Како ученици могу да реше ово…“</a:t>
            </a:r>
            <a:endParaRPr sz="2000" dirty="0"/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410166" y="830507"/>
            <a:ext cx="8546798" cy="405938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  <a:buNone/>
            </a:pPr>
            <a:r>
              <a:rPr lang="sr" sz="1600" b="1" dirty="0"/>
              <a:t>Упутства за учеснике</a:t>
            </a:r>
          </a:p>
          <a:p>
            <a:pPr marL="0" indent="0">
              <a:buSzPts val="1100"/>
              <a:buNone/>
            </a:pPr>
            <a:endParaRPr lang="en-US" sz="1600" dirty="0"/>
          </a:p>
          <a:p>
            <a:pPr marL="0" indent="0">
              <a:buSzPts val="1100"/>
              <a:buNone/>
            </a:pPr>
            <a:r>
              <a:rPr lang="sr" sz="1600" dirty="0"/>
              <a:t>Корак 1 – Формирајте групе По 2 учесника </a:t>
            </a:r>
            <a:r>
              <a:rPr lang="sr" sz="1600" dirty="0">
                <a:solidFill>
                  <a:srgbClr val="FF0000"/>
                </a:solidFill>
              </a:rPr>
              <a:t>.</a:t>
            </a:r>
            <a:endParaRPr lang="en-US" sz="1600" dirty="0"/>
          </a:p>
          <a:p>
            <a:pPr marL="0" indent="0">
              <a:buSzPts val="1100"/>
              <a:buNone/>
            </a:pPr>
            <a:r>
              <a:rPr lang="sr" sz="1600" dirty="0"/>
              <a:t>Радите у паровима (2 учесника по групи).</a:t>
            </a:r>
          </a:p>
          <a:p>
            <a:pPr marL="0" indent="0">
              <a:buSzPts val="1100"/>
              <a:buNone/>
            </a:pPr>
            <a:r>
              <a:rPr lang="sr" sz="1600" dirty="0"/>
              <a:t>Свака група добија једну картицу пољопривредног изазова.</a:t>
            </a:r>
          </a:p>
          <a:p>
            <a:pPr marL="0" indent="0">
              <a:buSzPts val="1100"/>
              <a:buNone/>
            </a:pPr>
            <a:endParaRPr lang="ru-RU" sz="1000" dirty="0"/>
          </a:p>
          <a:p>
            <a:pPr marL="0" indent="0">
              <a:buSzPts val="1100"/>
              <a:buNone/>
            </a:pPr>
            <a:r>
              <a:rPr lang="sr" sz="1600" dirty="0"/>
              <a:t>Корак 2 – Рефлексија (5 минута)</a:t>
            </a:r>
          </a:p>
          <a:p>
            <a:pPr marL="0" indent="0">
              <a:buSzPts val="1100"/>
              <a:buNone/>
            </a:pPr>
            <a:r>
              <a:rPr lang="sr" sz="1600" dirty="0"/>
              <a:t>Замислите да су ваши ученици задужени за проблем који сте добили.</a:t>
            </a:r>
          </a:p>
          <a:p>
            <a:pPr marL="0" indent="0">
              <a:buSzPts val="1100"/>
              <a:buNone/>
            </a:pPr>
            <a:r>
              <a:rPr lang="sr" sz="1600" dirty="0"/>
              <a:t>Коју идеју за пројекат би могли да смисле?</a:t>
            </a:r>
          </a:p>
          <a:p>
            <a:pPr marL="0" indent="0">
              <a:buSzPts val="1100"/>
              <a:buNone/>
            </a:pPr>
            <a:r>
              <a:rPr lang="sr" sz="1600" dirty="0"/>
              <a:t>Размислите једноставно — само једна брза идеја!</a:t>
            </a:r>
          </a:p>
          <a:p>
            <a:pPr marL="0" indent="0">
              <a:buSzPts val="1100"/>
              <a:buNone/>
            </a:pPr>
            <a:endParaRPr lang="ru-RU" sz="1000" dirty="0"/>
          </a:p>
          <a:p>
            <a:pPr marL="0" indent="0">
              <a:buSzPts val="1100"/>
              <a:buNone/>
            </a:pPr>
            <a:r>
              <a:rPr lang="sr" sz="1600" dirty="0"/>
              <a:t>Корак 3 – Дељење (10 минута)</a:t>
            </a:r>
          </a:p>
          <a:p>
            <a:pPr marL="0" indent="0">
              <a:buSzPts val="1100"/>
              <a:buNone/>
            </a:pPr>
            <a:r>
              <a:rPr lang="sr" sz="1600" dirty="0"/>
              <a:t>Свака група представља своју идеју у 1-2 реченице.</a:t>
            </a:r>
          </a:p>
          <a:p>
            <a:pPr marL="0" indent="0">
              <a:buSzPts val="1100"/>
              <a:buNone/>
            </a:pPr>
            <a:r>
              <a:rPr lang="sr" sz="1600" dirty="0"/>
              <a:t>Сакупићемо све идеје заједно.</a:t>
            </a:r>
          </a:p>
          <a:p>
            <a:pPr marL="0" indent="0">
              <a:buSzPts val="1100"/>
              <a:buNone/>
            </a:pPr>
            <a:endParaRPr lang="ru-RU" sz="1000" dirty="0"/>
          </a:p>
          <a:p>
            <a:pPr marL="0" indent="0">
              <a:buSzPts val="1100"/>
              <a:buNone/>
            </a:pPr>
            <a:r>
              <a:rPr lang="sr" sz="1600" dirty="0"/>
              <a:t>Запамтите: Нема погрешних одговора — ово је само загревање и да покажемо како стварни проблеми могу постати прилике за учење.</a:t>
            </a:r>
          </a:p>
        </p:txBody>
      </p:sp>
    </p:spTree>
    <p:extLst>
      <p:ext uri="{BB962C8B-B14F-4D97-AF65-F5344CB8AC3E}">
        <p14:creationId xmlns:p14="http://schemas.microsoft.com/office/powerpoint/2010/main" val="1876626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720000" y="457773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" dirty="0"/>
              <a:t>О пројекту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609861" y="932081"/>
            <a:ext cx="7704000" cy="23863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1800" b="1" dirty="0"/>
              <a:t>Програм: Еразмус+ – Стручно образовање и обука (VET)</a:t>
            </a:r>
          </a:p>
          <a:p>
            <a:pPr marL="139700" indent="0">
              <a:buNone/>
            </a:pPr>
            <a:endParaRPr lang="ru-RU" sz="1800" b="1" dirty="0"/>
          </a:p>
          <a:p>
            <a:pPr marL="139700" indent="0">
              <a:buNone/>
            </a:pPr>
            <a:r>
              <a:rPr lang="sr" sz="1800" b="1" dirty="0"/>
              <a:t>Трајање: 12 месеци (1 година)</a:t>
            </a:r>
          </a:p>
          <a:p>
            <a:pPr marL="139700" indent="0">
              <a:buNone/>
            </a:pPr>
            <a:endParaRPr lang="ru-RU" sz="1800" b="1" dirty="0"/>
          </a:p>
          <a:p>
            <a:pPr marL="139700" indent="0">
              <a:buNone/>
            </a:pPr>
            <a:r>
              <a:rPr lang="sr" sz="1800" b="1" dirty="0"/>
              <a:t>Фокус: Одрживе и дигиталне пољопривредне праксе</a:t>
            </a:r>
          </a:p>
          <a:p>
            <a:pPr marL="139700" indent="0">
              <a:buNone/>
            </a:pPr>
            <a:endParaRPr lang="ru-RU" sz="1800" b="1" dirty="0"/>
          </a:p>
          <a:p>
            <a:pPr marL="139700" indent="0">
              <a:buNone/>
            </a:pPr>
            <a:r>
              <a:rPr lang="sr" sz="1800" b="1" dirty="0"/>
              <a:t>Циљна група: Наставници и ученици у пољопривредним школама у Србији и Северној Македонији</a:t>
            </a:r>
            <a:endParaRPr lang="ru-RU" sz="1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50" y="2261755"/>
            <a:ext cx="3383973" cy="338397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713100" y="84973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" dirty="0"/>
              <a:t>Партнери</a:t>
            </a:r>
            <a:endParaRPr dirty="0"/>
          </a:p>
        </p:txBody>
      </p:sp>
      <p:sp>
        <p:nvSpPr>
          <p:cNvPr id="665" name="Google Shape;665;p39"/>
          <p:cNvSpPr txBox="1">
            <a:spLocks noGrp="1"/>
          </p:cNvSpPr>
          <p:nvPr>
            <p:ph type="body" idx="1"/>
          </p:nvPr>
        </p:nvSpPr>
        <p:spPr>
          <a:xfrm>
            <a:off x="4447363" y="3161209"/>
            <a:ext cx="3706500" cy="150666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indent="0">
              <a:buNone/>
            </a:pPr>
            <a:r>
              <a:rPr lang="sr" b="1" dirty="0"/>
              <a:t>Удружење средњих школа Terra Fiton Animal - Северна Македонија</a:t>
            </a:r>
            <a:endParaRPr lang="ru-RU"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67628" y="3158864"/>
            <a:ext cx="3450191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b="1" dirty="0"/>
              <a:t>Удружење средњих школа у области пољопривреде, производње и прераде хране - Србија</a:t>
            </a:r>
            <a:endParaRPr lang="ru-R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437" y="1800175"/>
            <a:ext cx="980949" cy="9809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4649" y="1809135"/>
            <a:ext cx="991928" cy="97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146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97" name="Google Shape;697;p41"/>
          <p:cNvCxnSpPr/>
          <p:nvPr/>
        </p:nvCxnSpPr>
        <p:spPr>
          <a:xfrm>
            <a:off x="-89125" y="2632575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98" name="Google Shape;698;p41"/>
          <p:cNvSpPr txBox="1">
            <a:spLocks noGrp="1"/>
          </p:cNvSpPr>
          <p:nvPr>
            <p:ph type="title"/>
          </p:nvPr>
        </p:nvSpPr>
        <p:spPr>
          <a:xfrm>
            <a:off x="5284772" y="362215"/>
            <a:ext cx="3175500" cy="185845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" dirty="0"/>
              <a:t>Главни циљеви !</a:t>
            </a:r>
            <a:endParaRPr dirty="0"/>
          </a:p>
        </p:txBody>
      </p:sp>
      <p:grpSp>
        <p:nvGrpSpPr>
          <p:cNvPr id="701" name="Google Shape;701;p41"/>
          <p:cNvGrpSpPr/>
          <p:nvPr/>
        </p:nvGrpSpPr>
        <p:grpSpPr>
          <a:xfrm flipH="1">
            <a:off x="69093" y="3973708"/>
            <a:ext cx="738986" cy="1169667"/>
            <a:chOff x="2715175" y="2312475"/>
            <a:chExt cx="435800" cy="689825"/>
          </a:xfrm>
        </p:grpSpPr>
        <p:sp>
          <p:nvSpPr>
            <p:cNvPr id="702" name="Google Shape;702;p41"/>
            <p:cNvSpPr/>
            <p:nvPr/>
          </p:nvSpPr>
          <p:spPr>
            <a:xfrm>
              <a:off x="2715175" y="2312475"/>
              <a:ext cx="301775" cy="297975"/>
            </a:xfrm>
            <a:custGeom>
              <a:avLst/>
              <a:gdLst/>
              <a:ahLst/>
              <a:cxnLst/>
              <a:rect l="l" t="t" r="r" b="b"/>
              <a:pathLst>
                <a:path w="12071" h="11919" extrusionOk="0">
                  <a:moveTo>
                    <a:pt x="116" y="0"/>
                  </a:moveTo>
                  <a:lnTo>
                    <a:pt x="116" y="0"/>
                  </a:lnTo>
                  <a:cubicBezTo>
                    <a:pt x="116" y="0"/>
                    <a:pt x="0" y="6477"/>
                    <a:pt x="2623" y="9849"/>
                  </a:cubicBezTo>
                  <a:cubicBezTo>
                    <a:pt x="3463" y="10932"/>
                    <a:pt x="5455" y="11918"/>
                    <a:pt x="7145" y="11918"/>
                  </a:cubicBezTo>
                  <a:cubicBezTo>
                    <a:pt x="8128" y="11918"/>
                    <a:pt x="9009" y="11584"/>
                    <a:pt x="9501" y="10741"/>
                  </a:cubicBezTo>
                  <a:cubicBezTo>
                    <a:pt x="11767" y="9813"/>
                    <a:pt x="12070" y="6102"/>
                    <a:pt x="10322" y="3854"/>
                  </a:cubicBezTo>
                  <a:cubicBezTo>
                    <a:pt x="7699" y="482"/>
                    <a:pt x="117" y="0"/>
                    <a:pt x="11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41"/>
            <p:cNvSpPr/>
            <p:nvPr/>
          </p:nvSpPr>
          <p:spPr>
            <a:xfrm>
              <a:off x="2808625" y="2448950"/>
              <a:ext cx="217475" cy="427050"/>
            </a:xfrm>
            <a:custGeom>
              <a:avLst/>
              <a:gdLst/>
              <a:ahLst/>
              <a:cxnLst/>
              <a:rect l="l" t="t" r="r" b="b"/>
              <a:pathLst>
                <a:path w="8699" h="17082" extrusionOk="0">
                  <a:moveTo>
                    <a:pt x="0" y="1"/>
                  </a:moveTo>
                  <a:cubicBezTo>
                    <a:pt x="1" y="1"/>
                    <a:pt x="7788" y="2866"/>
                    <a:pt x="8083" y="17049"/>
                  </a:cubicBezTo>
                  <a:cubicBezTo>
                    <a:pt x="8083" y="17049"/>
                    <a:pt x="8164" y="17082"/>
                    <a:pt x="8261" y="17082"/>
                  </a:cubicBezTo>
                  <a:cubicBezTo>
                    <a:pt x="8395" y="17082"/>
                    <a:pt x="8558" y="17019"/>
                    <a:pt x="8573" y="16719"/>
                  </a:cubicBezTo>
                  <a:cubicBezTo>
                    <a:pt x="8698" y="13837"/>
                    <a:pt x="8252" y="2793"/>
                    <a:pt x="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41"/>
            <p:cNvSpPr/>
            <p:nvPr/>
          </p:nvSpPr>
          <p:spPr>
            <a:xfrm>
              <a:off x="2871050" y="2862450"/>
              <a:ext cx="279925" cy="139850"/>
            </a:xfrm>
            <a:custGeom>
              <a:avLst/>
              <a:gdLst/>
              <a:ahLst/>
              <a:cxnLst/>
              <a:rect l="l" t="t" r="r" b="b"/>
              <a:pathLst>
                <a:path w="11197" h="5594" extrusionOk="0">
                  <a:moveTo>
                    <a:pt x="5603" y="0"/>
                  </a:moveTo>
                  <a:cubicBezTo>
                    <a:pt x="2508" y="0"/>
                    <a:pt x="1" y="2507"/>
                    <a:pt x="1" y="5594"/>
                  </a:cubicBezTo>
                  <a:lnTo>
                    <a:pt x="11197" y="5594"/>
                  </a:lnTo>
                  <a:cubicBezTo>
                    <a:pt x="11197" y="2507"/>
                    <a:pt x="8690" y="0"/>
                    <a:pt x="560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" name="Google Shape;665;p39"/>
          <p:cNvSpPr txBox="1">
            <a:spLocks/>
          </p:cNvSpPr>
          <p:nvPr/>
        </p:nvSpPr>
        <p:spPr>
          <a:xfrm>
            <a:off x="3362632" y="2518287"/>
            <a:ext cx="4950095" cy="2580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bin"/>
              <a:buNone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/>
            <a:r>
              <a:rPr lang="sr" sz="1800" b="1" dirty="0"/>
              <a:t>Главни циљеви:</a:t>
            </a:r>
          </a:p>
          <a:p>
            <a:r>
              <a:rPr lang="sr" sz="1800" b="1" dirty="0"/>
              <a:t>Интегрисање одрживости </a:t>
            </a:r>
            <a:r>
              <a:rPr lang="sr" sz="1800" dirty="0"/>
              <a:t>– зелених вештина и отпорности на климатске промене у наставу</a:t>
            </a:r>
          </a:p>
          <a:p>
            <a:r>
              <a:rPr lang="sr" sz="1800" b="1" dirty="0"/>
              <a:t>Дигитално оснаживање </a:t>
            </a:r>
            <a:r>
              <a:rPr lang="sr" sz="1800" dirty="0"/>
              <a:t>– прецизна пољопривреда, анализа података, дигитални алати</a:t>
            </a:r>
          </a:p>
          <a:p>
            <a:r>
              <a:rPr lang="sr" sz="1800" b="1" dirty="0"/>
              <a:t>Практично искуство </a:t>
            </a:r>
            <a:r>
              <a:rPr lang="sr" sz="1800" dirty="0"/>
              <a:t>– сарадња са индустријом и стварни изазови</a:t>
            </a:r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2" b="4052"/>
          <a:stretch>
            <a:fillRect/>
          </a:stretch>
        </p:blipFill>
        <p:spPr>
          <a:xfrm>
            <a:off x="201820" y="283514"/>
            <a:ext cx="3853986" cy="428365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713099" y="436473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" dirty="0"/>
              <a:t>Активности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416064" y="1101465"/>
            <a:ext cx="8001035" cy="1352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1600" b="1" dirty="0">
                <a:solidFill>
                  <a:schemeClr val="tx1"/>
                </a:solidFill>
              </a:rPr>
              <a:t>Активност 1: Анализа постојећег наставног плана и програма стручног образовања и обуке и предлози за ажурирање модула и модуларних јединица о одрживим пољопривредним праксама, прецизној пољопривреди, обновљивим изворима енергије у пољопривреди и коришћењу технологије у управљању усевима и земљиштем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368" y="3160569"/>
            <a:ext cx="2367395" cy="2367395"/>
          </a:xfrm>
          <a:prstGeom prst="rect">
            <a:avLst/>
          </a:prstGeom>
        </p:spPr>
      </p:pic>
      <p:sp>
        <p:nvSpPr>
          <p:cNvPr id="5" name="Google Shape;665;p39"/>
          <p:cNvSpPr txBox="1">
            <a:spLocks/>
          </p:cNvSpPr>
          <p:nvPr/>
        </p:nvSpPr>
        <p:spPr>
          <a:xfrm>
            <a:off x="416064" y="2454031"/>
            <a:ext cx="8001035" cy="810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1600" b="1" dirty="0">
                <a:solidFill>
                  <a:schemeClr val="tx1"/>
                </a:solidFill>
              </a:rPr>
              <a:t>Активност 2: Унапређење вештина наставника стручног образовања и обуке кроз методе учења засноване на пројектима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" name="Google Shape;665;p39"/>
          <p:cNvSpPr txBox="1">
            <a:spLocks/>
          </p:cNvSpPr>
          <p:nvPr/>
        </p:nvSpPr>
        <p:spPr>
          <a:xfrm>
            <a:off x="416064" y="3264495"/>
            <a:ext cx="8001035" cy="810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1600" b="1" dirty="0"/>
              <a:t>Активност 3: Унапређење пољопривредног образовања кроз иновативне пројекте које воде студенти</a:t>
            </a:r>
          </a:p>
        </p:txBody>
      </p:sp>
    </p:spTree>
    <p:extLst>
      <p:ext uri="{BB962C8B-B14F-4D97-AF65-F5344CB8AC3E}">
        <p14:creationId xmlns:p14="http://schemas.microsoft.com/office/powerpoint/2010/main" val="2249115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Google Shape;673;p4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Циљне групе</a:t>
            </a:r>
            <a:endParaRPr dirty="0"/>
          </a:p>
        </p:txBody>
      </p:sp>
      <p:sp>
        <p:nvSpPr>
          <p:cNvPr id="680" name="Google Shape;680;p40"/>
          <p:cNvSpPr txBox="1">
            <a:spLocks noGrp="1"/>
          </p:cNvSpPr>
          <p:nvPr>
            <p:ph type="title" idx="7"/>
          </p:nvPr>
        </p:nvSpPr>
        <p:spPr>
          <a:xfrm>
            <a:off x="905822" y="1358093"/>
            <a:ext cx="23055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r" dirty="0"/>
              <a:t>01</a:t>
            </a:r>
            <a:endParaRPr dirty="0"/>
          </a:p>
        </p:txBody>
      </p:sp>
      <p:sp>
        <p:nvSpPr>
          <p:cNvPr id="681" name="Google Shape;681;p40"/>
          <p:cNvSpPr txBox="1">
            <a:spLocks noGrp="1"/>
          </p:cNvSpPr>
          <p:nvPr>
            <p:ph type="title" idx="8"/>
          </p:nvPr>
        </p:nvSpPr>
        <p:spPr>
          <a:xfrm>
            <a:off x="720000" y="3072872"/>
            <a:ext cx="8793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04</a:t>
            </a:r>
            <a:endParaRPr/>
          </a:p>
        </p:txBody>
      </p:sp>
      <p:sp>
        <p:nvSpPr>
          <p:cNvPr id="682" name="Google Shape;682;p40"/>
          <p:cNvSpPr txBox="1">
            <a:spLocks noGrp="1"/>
          </p:cNvSpPr>
          <p:nvPr>
            <p:ph type="title" idx="9"/>
          </p:nvPr>
        </p:nvSpPr>
        <p:spPr>
          <a:xfrm>
            <a:off x="3419275" y="1344775"/>
            <a:ext cx="8793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" dirty="0"/>
              <a:t>02</a:t>
            </a:r>
            <a:endParaRPr dirty="0"/>
          </a:p>
        </p:txBody>
      </p:sp>
      <p:sp>
        <p:nvSpPr>
          <p:cNvPr id="683" name="Google Shape;683;p40"/>
          <p:cNvSpPr txBox="1">
            <a:spLocks noGrp="1"/>
          </p:cNvSpPr>
          <p:nvPr>
            <p:ph type="title" idx="13"/>
          </p:nvPr>
        </p:nvSpPr>
        <p:spPr>
          <a:xfrm>
            <a:off x="3419275" y="3072872"/>
            <a:ext cx="8793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05</a:t>
            </a:r>
            <a:endParaRPr/>
          </a:p>
        </p:txBody>
      </p:sp>
      <p:sp>
        <p:nvSpPr>
          <p:cNvPr id="684" name="Google Shape;684;p40"/>
          <p:cNvSpPr txBox="1">
            <a:spLocks noGrp="1"/>
          </p:cNvSpPr>
          <p:nvPr>
            <p:ph type="title" idx="14"/>
          </p:nvPr>
        </p:nvSpPr>
        <p:spPr>
          <a:xfrm>
            <a:off x="6118550" y="1344775"/>
            <a:ext cx="8793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" dirty="0"/>
              <a:t>03</a:t>
            </a:r>
            <a:endParaRPr dirty="0"/>
          </a:p>
        </p:txBody>
      </p:sp>
      <p:sp>
        <p:nvSpPr>
          <p:cNvPr id="685" name="Google Shape;685;p40"/>
          <p:cNvSpPr txBox="1">
            <a:spLocks noGrp="1"/>
          </p:cNvSpPr>
          <p:nvPr>
            <p:ph type="title" idx="15"/>
          </p:nvPr>
        </p:nvSpPr>
        <p:spPr>
          <a:xfrm>
            <a:off x="6118550" y="3072872"/>
            <a:ext cx="879300" cy="44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06</a:t>
            </a:r>
            <a:endParaRPr/>
          </a:p>
        </p:txBody>
      </p:sp>
      <p:sp>
        <p:nvSpPr>
          <p:cNvPr id="687" name="Google Shape;687;p40"/>
          <p:cNvSpPr txBox="1">
            <a:spLocks noGrp="1"/>
          </p:cNvSpPr>
          <p:nvPr>
            <p:ph type="subTitle" idx="17"/>
          </p:nvPr>
        </p:nvSpPr>
        <p:spPr>
          <a:xfrm>
            <a:off x="3419250" y="1968948"/>
            <a:ext cx="2305500" cy="58417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sr" sz="1400" dirty="0"/>
              <a:t>Студенти стручног образовања и обуке</a:t>
            </a:r>
            <a:endParaRPr sz="1400" dirty="0"/>
          </a:p>
        </p:txBody>
      </p:sp>
      <p:sp>
        <p:nvSpPr>
          <p:cNvPr id="688" name="Google Shape;688;p40"/>
          <p:cNvSpPr txBox="1">
            <a:spLocks noGrp="1"/>
          </p:cNvSpPr>
          <p:nvPr>
            <p:ph type="subTitle" idx="18"/>
          </p:nvPr>
        </p:nvSpPr>
        <p:spPr>
          <a:xfrm>
            <a:off x="6118500" y="2043802"/>
            <a:ext cx="2305500" cy="572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sr" sz="1400" dirty="0"/>
              <a:t>Наставници из стручног образовања и обуке</a:t>
            </a:r>
            <a:endParaRPr sz="1400" dirty="0"/>
          </a:p>
        </p:txBody>
      </p:sp>
      <p:sp>
        <p:nvSpPr>
          <p:cNvPr id="689" name="Google Shape;689;p40"/>
          <p:cNvSpPr txBox="1">
            <a:spLocks noGrp="1"/>
          </p:cNvSpPr>
          <p:nvPr>
            <p:ph type="subTitle" idx="19"/>
          </p:nvPr>
        </p:nvSpPr>
        <p:spPr>
          <a:xfrm>
            <a:off x="720000" y="4099450"/>
            <a:ext cx="23055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sr" sz="1400" dirty="0"/>
              <a:t>Локални пољопривредници и агротехнолошке компаније</a:t>
            </a:r>
            <a:endParaRPr sz="1400" dirty="0"/>
          </a:p>
        </p:txBody>
      </p:sp>
      <p:sp>
        <p:nvSpPr>
          <p:cNvPr id="690" name="Google Shape;690;p40"/>
          <p:cNvSpPr txBox="1">
            <a:spLocks noGrp="1"/>
          </p:cNvSpPr>
          <p:nvPr>
            <p:ph type="subTitle" idx="20"/>
          </p:nvPr>
        </p:nvSpPr>
        <p:spPr>
          <a:xfrm>
            <a:off x="3419250" y="4299134"/>
            <a:ext cx="23055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sr" sz="1400" dirty="0"/>
              <a:t>Институције стручног образовања и обуке и креатори политике за пољопривредно образовање</a:t>
            </a:r>
            <a:endParaRPr sz="1400" dirty="0"/>
          </a:p>
        </p:txBody>
      </p:sp>
      <p:sp>
        <p:nvSpPr>
          <p:cNvPr id="691" name="Google Shape;691;p40"/>
          <p:cNvSpPr txBox="1">
            <a:spLocks noGrp="1"/>
          </p:cNvSpPr>
          <p:nvPr>
            <p:ph type="subTitle" idx="21"/>
          </p:nvPr>
        </p:nvSpPr>
        <p:spPr>
          <a:xfrm>
            <a:off x="6118500" y="3902200"/>
            <a:ext cx="23055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sr" sz="1400" dirty="0"/>
              <a:t>Међународни партнери за стручно образовање и обуку</a:t>
            </a:r>
            <a:endParaRPr sz="1400" dirty="0"/>
          </a:p>
        </p:txBody>
      </p:sp>
      <p:cxnSp>
        <p:nvCxnSpPr>
          <p:cNvPr id="692" name="Google Shape;692;p40"/>
          <p:cNvCxnSpPr/>
          <p:nvPr/>
        </p:nvCxnSpPr>
        <p:spPr>
          <a:xfrm>
            <a:off x="-89125" y="2919373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" name="Subtitle 1"/>
          <p:cNvSpPr>
            <a:spLocks noGrp="1"/>
          </p:cNvSpPr>
          <p:nvPr>
            <p:ph type="subTitle" idx="16"/>
          </p:nvPr>
        </p:nvSpPr>
        <p:spPr>
          <a:xfrm>
            <a:off x="641556" y="1968948"/>
            <a:ext cx="2383938" cy="796924"/>
          </a:xfrm>
        </p:spPr>
        <p:txBody>
          <a:bodyPr>
            <a:noAutofit/>
          </a:bodyPr>
          <a:lstStyle/>
          <a:p>
            <a:pPr marL="139700" indent="0"/>
            <a:r>
              <a:rPr lang="sr" sz="1400" dirty="0"/>
              <a:t>Пољопривредне школе из партнерских удружења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9" name="Google Shape;709;p42"/>
          <p:cNvCxnSpPr/>
          <p:nvPr/>
        </p:nvCxnSpPr>
        <p:spPr>
          <a:xfrm>
            <a:off x="-89125" y="1745163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1" name="Google Shape;711;p42"/>
          <p:cNvSpPr txBox="1">
            <a:spLocks noGrp="1"/>
          </p:cNvSpPr>
          <p:nvPr>
            <p:ph type="title" idx="2"/>
          </p:nvPr>
        </p:nvSpPr>
        <p:spPr>
          <a:xfrm>
            <a:off x="713225" y="2419550"/>
            <a:ext cx="1105500" cy="98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"/>
              <a:t>01</a:t>
            </a:r>
            <a:endParaRPr/>
          </a:p>
        </p:txBody>
      </p:sp>
      <p:sp>
        <p:nvSpPr>
          <p:cNvPr id="713" name="Google Shape;713;p42"/>
          <p:cNvSpPr txBox="1">
            <a:spLocks noGrp="1"/>
          </p:cNvSpPr>
          <p:nvPr>
            <p:ph type="title"/>
          </p:nvPr>
        </p:nvSpPr>
        <p:spPr>
          <a:xfrm>
            <a:off x="713225" y="3506700"/>
            <a:ext cx="6955266" cy="763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2000" dirty="0"/>
              <a:t>Пројектно учење у пољопривредном образовању: Претварање стварних изазова у </a:t>
            </a:r>
            <a:r>
              <a:rPr lang="sr" sz="2000" dirty="0">
                <a:solidFill>
                  <a:schemeClr val="tx1"/>
                </a:solidFill>
              </a:rPr>
              <a:t>решења у учионици и на терену</a:t>
            </a:r>
            <a:endParaRPr sz="2000" dirty="0">
              <a:solidFill>
                <a:schemeClr val="tx1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B92B9E-B448-122C-F452-1429BD309F28}"/>
              </a:ext>
            </a:extLst>
          </p:cNvPr>
          <p:cNvSpPr>
            <a:spLocks noGrp="1"/>
          </p:cNvSpPr>
          <p:nvPr>
            <p:ph type="pic" idx="3"/>
          </p:nvPr>
        </p:nvSpPr>
        <p:spPr/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4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sz="2000" dirty="0"/>
              <a:t>Једнонедељни програм обуке: Учење засновано на пројектима (PBL) за наставнике стручног образовања и обуке у пољопривреди</a:t>
            </a:r>
            <a:endParaRPr sz="2000" dirty="0"/>
          </a:p>
        </p:txBody>
      </p:sp>
      <p:sp>
        <p:nvSpPr>
          <p:cNvPr id="720" name="Google Shape;720;p43"/>
          <p:cNvSpPr txBox="1">
            <a:spLocks noGrp="1"/>
          </p:cNvSpPr>
          <p:nvPr>
            <p:ph type="subTitle" idx="2"/>
          </p:nvPr>
        </p:nvSpPr>
        <p:spPr>
          <a:xfrm>
            <a:off x="720000" y="1597986"/>
            <a:ext cx="7863561" cy="32332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8261" lvl="0" indent="0">
              <a:buNone/>
            </a:pPr>
            <a:r>
              <a:rPr lang="sr" sz="1800" b="1" dirty="0"/>
              <a:t>Опис</a:t>
            </a:r>
          </a:p>
          <a:p>
            <a:pPr marL="274320" lvl="0" indent="-226059"/>
            <a:r>
              <a:rPr lang="sr" sz="1800" dirty="0">
                <a:solidFill>
                  <a:schemeClr val="tx1"/>
                </a:solidFill>
              </a:rPr>
              <a:t>Ова петодневна обука омогућава наставницима стручног образовања и обуке да стекну знање и алате за примену учења заснованог на пројектима (ПУП) у пољопривредном образовању.</a:t>
            </a:r>
          </a:p>
          <a:p>
            <a:pPr marL="274320" lvl="0" indent="-226059"/>
            <a:endParaRPr lang="ru-RU" sz="1800" dirty="0"/>
          </a:p>
          <a:p>
            <a:pPr marL="274320" lvl="0" indent="-226059"/>
            <a:r>
              <a:rPr lang="sr" sz="1800" dirty="0"/>
              <a:t>Укључивањем у практичне активности, наставници ће научити како да дизајнирају, управљају и евалуирају пројекте које воде ученици, а који се баве пољопривредним изазовима из стварног света, као што су одржива пољопривреда, дигитална агротехнолошка решења, борба против климатских промена и рурално предузетништво.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7">
          <a:extLst>
            <a:ext uri="{FF2B5EF4-FFF2-40B4-BE49-F238E27FC236}">
              <a16:creationId xmlns:a16="http://schemas.microsoft.com/office/drawing/2014/main" id="{857110F5-F85F-2F48-D415-55DA36B93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p43">
            <a:extLst>
              <a:ext uri="{FF2B5EF4-FFF2-40B4-BE49-F238E27FC236}">
                <a16:creationId xmlns:a16="http://schemas.microsoft.com/office/drawing/2014/main" id="{8397C956-8E39-13FC-146B-2A58F7C4428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sz="2000" dirty="0"/>
              <a:t>Једнонедељни програм обуке: Учење засновано на пројектима (УЗП) за наставнике стручног образовања и обуке у пољопривреди</a:t>
            </a:r>
            <a:endParaRPr sz="2000" dirty="0"/>
          </a:p>
        </p:txBody>
      </p:sp>
      <p:sp>
        <p:nvSpPr>
          <p:cNvPr id="719" name="Google Shape;719;p43">
            <a:extLst>
              <a:ext uri="{FF2B5EF4-FFF2-40B4-BE49-F238E27FC236}">
                <a16:creationId xmlns:a16="http://schemas.microsoft.com/office/drawing/2014/main" id="{11CD1218-44BF-8FAE-C146-96B04E268E8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25909" y="1562229"/>
            <a:ext cx="7844353" cy="300351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8261" lvl="0" indent="0">
              <a:buNone/>
            </a:pPr>
            <a:r>
              <a:rPr lang="sr" sz="1800" b="1" dirty="0"/>
              <a:t>До краја обуке, учесници ће:</a:t>
            </a:r>
          </a:p>
          <a:p>
            <a:pPr marL="48261" lvl="0" indent="0">
              <a:buNone/>
            </a:pPr>
            <a:endParaRPr lang="ru-RU" sz="1000" b="1" dirty="0"/>
          </a:p>
          <a:p>
            <a:pPr marL="274320" lvl="0" indent="-226059"/>
            <a:r>
              <a:rPr lang="sr" sz="1800" dirty="0"/>
              <a:t>Они схватају учење засновано на пројектима (ПУР) као педагогију усмерену на ученика, усклађену са актуелним трендовима у пољопривреди.</a:t>
            </a:r>
          </a:p>
          <a:p>
            <a:pPr marL="274320" lvl="0" indent="-226059"/>
            <a:r>
              <a:rPr lang="sr" sz="1800" dirty="0"/>
              <a:t>Усвојите стратегије за интеграцију одрживости, дигитализације и иновација у учење засновано на пројектима (PBL).</a:t>
            </a:r>
          </a:p>
          <a:p>
            <a:pPr marL="274320" lvl="0" indent="-226059"/>
            <a:r>
              <a:rPr lang="sr" sz="1800" dirty="0"/>
              <a:t>Научите практичне методе за процену резултата учења заснованог на пројектима.</a:t>
            </a:r>
          </a:p>
          <a:p>
            <a:pPr marL="274320" lvl="0" indent="-226059"/>
            <a:r>
              <a:rPr lang="sr" sz="1800" dirty="0"/>
              <a:t>Научите да креирате планове часова засноване на пројектима (PBL) спремне за имплементацију у својим школама.</a:t>
            </a:r>
          </a:p>
        </p:txBody>
      </p:sp>
    </p:spTree>
    <p:extLst>
      <p:ext uri="{BB962C8B-B14F-4D97-AF65-F5344CB8AC3E}">
        <p14:creationId xmlns:p14="http://schemas.microsoft.com/office/powerpoint/2010/main" val="1549437907"/>
      </p:ext>
    </p:extLst>
  </p:cSld>
  <p:clrMapOvr>
    <a:masterClrMapping/>
  </p:clrMapOvr>
</p:sld>
</file>

<file path=ppt/theme/theme1.xml><?xml version="1.0" encoding="utf-8"?>
<a:theme xmlns:a="http://schemas.openxmlformats.org/drawingml/2006/main" name="Soil Management and Conservation by Slidesgo">
  <a:themeElements>
    <a:clrScheme name="Simple Light">
      <a:dk1>
        <a:srgbClr val="000000"/>
      </a:dk1>
      <a:lt1>
        <a:srgbClr val="F8F8F8"/>
      </a:lt1>
      <a:dk2>
        <a:srgbClr val="C2DDC8"/>
      </a:dk2>
      <a:lt2>
        <a:srgbClr val="7BBB91"/>
      </a:lt2>
      <a:accent1>
        <a:srgbClr val="22816F"/>
      </a:accent1>
      <a:accent2>
        <a:srgbClr val="69330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1193</Words>
  <Application>Microsoft Office PowerPoint</Application>
  <PresentationFormat>On-screen Show (16:9)</PresentationFormat>
  <Paragraphs>116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Barlow</vt:lpstr>
      <vt:lpstr>Arial</vt:lpstr>
      <vt:lpstr>Anaheim</vt:lpstr>
      <vt:lpstr>Nunito Light</vt:lpstr>
      <vt:lpstr>Sora</vt:lpstr>
      <vt:lpstr>Cabin</vt:lpstr>
      <vt:lpstr>Soil Management and Conservation by Slidesgo</vt:lpstr>
      <vt:lpstr>Агротех решења: Иновативно стручно образовање и обука за одрживу пољопривреду</vt:lpstr>
      <vt:lpstr>О пројекту</vt:lpstr>
      <vt:lpstr>Партнери</vt:lpstr>
      <vt:lpstr>Главни циљеви !</vt:lpstr>
      <vt:lpstr>Активности</vt:lpstr>
      <vt:lpstr>Циљне групе</vt:lpstr>
      <vt:lpstr>01</vt:lpstr>
      <vt:lpstr>Једнонедељни програм обуке: Учење засновано на пројектима (PBL) за наставнике стручног образовања и обуке у пољопривреди</vt:lpstr>
      <vt:lpstr>Једнонедељни програм обуке: Учење засновано на пројектима (УЗП) за наставнике стручног образовања и обуке у пољопривреди</vt:lpstr>
      <vt:lpstr>Дан 1 – Разумевање учења заснованог на пројектима (PBL) у пољопривредном образовању</vt:lpstr>
      <vt:lpstr>Дан 2 – Осмишљавање ефикасних планова часова кроз учење засновано на пројектима (PBL)</vt:lpstr>
      <vt:lpstr>Дан 3 – Примена пројектно заснованог учења (PBL) у пракси</vt:lpstr>
      <vt:lpstr>Дан 4 – Процена и повратне информације у учењу заснованом на пројектима (PBL)</vt:lpstr>
      <vt:lpstr>Дан 5 – Презентација, рефлексија и следећи кораци</vt:lpstr>
      <vt:lpstr>Очекивани резултати</vt:lpstr>
      <vt:lpstr>Која су ваша очекивања од ове обуке?</vt:lpstr>
      <vt:lpstr>Која су ваша очекивања од ове обуке?</vt:lpstr>
      <vt:lpstr>Лед-ломилац – „Како ученици могу да реше ово…“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AgriTech Solutions: Иновативно СОО за одржливо земјоделство</dc:title>
  <dc:creator>SMK</dc:creator>
  <cp:lastModifiedBy>Branko Aleksovski</cp:lastModifiedBy>
  <cp:revision>33</cp:revision>
  <dcterms:modified xsi:type="dcterms:W3CDTF">2025-09-28T20:23:24Z</dcterms:modified>
</cp:coreProperties>
</file>