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3" r:id="rId1"/>
  </p:sldMasterIdLst>
  <p:notesMasterIdLst>
    <p:notesMasterId r:id="rId52"/>
  </p:notesMasterIdLst>
  <p:sldIdLst>
    <p:sldId id="256" r:id="rId2"/>
    <p:sldId id="258" r:id="rId3"/>
    <p:sldId id="257" r:id="rId4"/>
    <p:sldId id="259" r:id="rId5"/>
    <p:sldId id="260" r:id="rId6"/>
    <p:sldId id="261" r:id="rId7"/>
    <p:sldId id="263" r:id="rId8"/>
    <p:sldId id="264" r:id="rId9"/>
    <p:sldId id="265" r:id="rId10"/>
    <p:sldId id="267" r:id="rId11"/>
    <p:sldId id="268" r:id="rId12"/>
    <p:sldId id="269" r:id="rId13"/>
    <p:sldId id="270" r:id="rId14"/>
    <p:sldId id="271" r:id="rId15"/>
    <p:sldId id="272" r:id="rId16"/>
    <p:sldId id="273" r:id="rId17"/>
    <p:sldId id="274" r:id="rId18"/>
    <p:sldId id="275" r:id="rId19"/>
    <p:sldId id="307" r:id="rId20"/>
    <p:sldId id="284" r:id="rId21"/>
    <p:sldId id="316" r:id="rId22"/>
    <p:sldId id="285" r:id="rId23"/>
    <p:sldId id="286" r:id="rId24"/>
    <p:sldId id="287" r:id="rId25"/>
    <p:sldId id="288" r:id="rId26"/>
    <p:sldId id="290" r:id="rId27"/>
    <p:sldId id="292" r:id="rId28"/>
    <p:sldId id="293" r:id="rId29"/>
    <p:sldId id="295" r:id="rId30"/>
    <p:sldId id="296" r:id="rId31"/>
    <p:sldId id="297" r:id="rId32"/>
    <p:sldId id="298" r:id="rId33"/>
    <p:sldId id="283" r:id="rId34"/>
    <p:sldId id="299" r:id="rId35"/>
    <p:sldId id="300" r:id="rId36"/>
    <p:sldId id="301" r:id="rId37"/>
    <p:sldId id="302" r:id="rId38"/>
    <p:sldId id="303" r:id="rId39"/>
    <p:sldId id="304" r:id="rId40"/>
    <p:sldId id="305" r:id="rId41"/>
    <p:sldId id="306" r:id="rId42"/>
    <p:sldId id="317" r:id="rId43"/>
    <p:sldId id="308" r:id="rId44"/>
    <p:sldId id="309" r:id="rId45"/>
    <p:sldId id="310" r:id="rId46"/>
    <p:sldId id="311" r:id="rId47"/>
    <p:sldId id="312" r:id="rId48"/>
    <p:sldId id="313" r:id="rId49"/>
    <p:sldId id="314" r:id="rId50"/>
    <p:sldId id="315"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3B2E660-E8AB-4215-9E9C-7E08C64D77AC}">
          <p14:sldIdLst>
            <p14:sldId id="256"/>
            <p14:sldId id="258"/>
            <p14:sldId id="257"/>
            <p14:sldId id="259"/>
            <p14:sldId id="260"/>
            <p14:sldId id="261"/>
            <p14:sldId id="263"/>
            <p14:sldId id="264"/>
            <p14:sldId id="265"/>
            <p14:sldId id="267"/>
            <p14:sldId id="268"/>
            <p14:sldId id="269"/>
            <p14:sldId id="270"/>
            <p14:sldId id="271"/>
            <p14:sldId id="272"/>
            <p14:sldId id="273"/>
            <p14:sldId id="274"/>
            <p14:sldId id="275"/>
            <p14:sldId id="307"/>
            <p14:sldId id="284"/>
            <p14:sldId id="316"/>
            <p14:sldId id="285"/>
            <p14:sldId id="286"/>
            <p14:sldId id="287"/>
            <p14:sldId id="288"/>
            <p14:sldId id="290"/>
            <p14:sldId id="292"/>
            <p14:sldId id="293"/>
            <p14:sldId id="295"/>
            <p14:sldId id="296"/>
            <p14:sldId id="297"/>
            <p14:sldId id="298"/>
            <p14:sldId id="283"/>
            <p14:sldId id="299"/>
            <p14:sldId id="300"/>
            <p14:sldId id="301"/>
            <p14:sldId id="302"/>
            <p14:sldId id="303"/>
            <p14:sldId id="304"/>
            <p14:sldId id="305"/>
            <p14:sldId id="306"/>
            <p14:sldId id="317"/>
            <p14:sldId id="308"/>
            <p14:sldId id="309"/>
            <p14:sldId id="310"/>
            <p14:sldId id="311"/>
            <p14:sldId id="312"/>
            <p14:sldId id="313"/>
            <p14:sldId id="314"/>
            <p14:sldId id="31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5489" initials="U" lastIdx="1" clrIdx="0">
    <p:extLst>
      <p:ext uri="{19B8F6BF-5375-455C-9EA6-DF929625EA0E}">
        <p15:presenceInfo xmlns:p15="http://schemas.microsoft.com/office/powerpoint/2012/main" userId="User5489"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62" autoAdjust="0"/>
    <p:restoredTop sz="78383" autoAdjust="0"/>
  </p:normalViewPr>
  <p:slideViewPr>
    <p:cSldViewPr snapToGrid="0">
      <p:cViewPr varScale="1">
        <p:scale>
          <a:sx n="82" d="100"/>
          <a:sy n="82" d="100"/>
        </p:scale>
        <p:origin x="917"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6" d="100"/>
          <a:sy n="56" d="100"/>
        </p:scale>
        <p:origin x="2856"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9E0-4AB8-901E-41386760F62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9E0-4AB8-901E-41386760F627}"/>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4-89E0-4AB8-901E-41386760F62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9E0-4AB8-901E-41386760F627}"/>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6-89E0-4AB8-901E-41386760F627}"/>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9E0-4AB8-901E-41386760F627}"/>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89E0-4AB8-901E-41386760F627}"/>
              </c:ext>
            </c:extLst>
          </c:dPt>
          <c:dLbls>
            <c:dLbl>
              <c:idx val="0"/>
              <c:layout>
                <c:manualLayout>
                  <c:x val="-0.14917531462413353"/>
                  <c:y val="0.21646056935190794"/>
                </c:manualLayout>
              </c:layout>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0.10904843304843305"/>
                      <c:h val="0.21014367050272562"/>
                    </c:manualLayout>
                  </c15:layout>
                </c:ext>
                <c:ext xmlns:c16="http://schemas.microsoft.com/office/drawing/2014/chart" uri="{C3380CC4-5D6E-409C-BE32-E72D297353CC}">
                  <c16:uniqueId val="{00000001-89E0-4AB8-901E-41386760F627}"/>
                </c:ext>
              </c:extLst>
            </c:dLbl>
            <c:dLbl>
              <c:idx val="1"/>
              <c:layout>
                <c:manualLayout>
                  <c:x val="-5.9347107252619061E-2"/>
                  <c:y val="-0.11916979608318207"/>
                </c:manualLayout>
              </c:layout>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4.546443233057406E-2"/>
                      <c:h val="0.10347700383605896"/>
                    </c:manualLayout>
                  </c15:layout>
                </c:ext>
                <c:ext xmlns:c16="http://schemas.microsoft.com/office/drawing/2014/chart" uri="{C3380CC4-5D6E-409C-BE32-E72D297353CC}">
                  <c16:uniqueId val="{00000003-89E0-4AB8-901E-41386760F627}"/>
                </c:ext>
              </c:extLst>
            </c:dLbl>
            <c:dLbl>
              <c:idx val="2"/>
              <c:layout>
                <c:manualLayout>
                  <c:x val="-5.6162415595486459E-2"/>
                  <c:y val="-0.11083593781546552"/>
                </c:manualLayout>
              </c:layout>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7.1675258541400277E-2"/>
                      <c:h val="0.11988726024631537"/>
                    </c:manualLayout>
                  </c15:layout>
                </c:ext>
                <c:ext xmlns:c16="http://schemas.microsoft.com/office/drawing/2014/chart" uri="{C3380CC4-5D6E-409C-BE32-E72D297353CC}">
                  <c16:uniqueId val="{00000004-89E0-4AB8-901E-41386760F627}"/>
                </c:ext>
              </c:extLst>
            </c:dLbl>
            <c:dLbl>
              <c:idx val="3"/>
              <c:layout>
                <c:manualLayout>
                  <c:x val="1.5826637054983422E-2"/>
                  <c:y val="-6.7013446396123555E-2"/>
                </c:manualLayout>
              </c:layout>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5.1162438028579747E-2"/>
                      <c:h val="0.1404000807591359"/>
                    </c:manualLayout>
                  </c15:layout>
                </c:ext>
                <c:ext xmlns:c16="http://schemas.microsoft.com/office/drawing/2014/chart" uri="{C3380CC4-5D6E-409C-BE32-E72D297353CC}">
                  <c16:uniqueId val="{00000005-89E0-4AB8-901E-41386760F627}"/>
                </c:ext>
              </c:extLst>
            </c:dLbl>
            <c:dLbl>
              <c:idx val="4"/>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6-89E0-4AB8-901E-41386760F627}"/>
                </c:ext>
              </c:extLst>
            </c:dLbl>
            <c:dLbl>
              <c:idx val="5"/>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7-89E0-4AB8-901E-41386760F627}"/>
                </c:ext>
              </c:extLst>
            </c:dLbl>
            <c:dLbl>
              <c:idx val="6"/>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2-89E0-4AB8-901E-41386760F627}"/>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Sheet1!$A$2:$A$8</c:f>
              <c:strCache>
                <c:ptCount val="7"/>
                <c:pt idx="0">
                  <c:v>јаглен </c:v>
                </c:pt>
                <c:pt idx="1">
                  <c:v>останато(биогас)</c:v>
                </c:pt>
                <c:pt idx="2">
                  <c:v>нуклеарно</c:v>
                </c:pt>
                <c:pt idx="3">
                  <c:v>соларни панели</c:v>
                </c:pt>
                <c:pt idx="4">
                  <c:v>ветерници</c:v>
                </c:pt>
                <c:pt idx="5">
                  <c:v>хидроцентрали</c:v>
                </c:pt>
                <c:pt idx="6">
                  <c:v>природен гас</c:v>
                </c:pt>
              </c:strCache>
            </c:strRef>
          </c:cat>
          <c:val>
            <c:numRef>
              <c:f>Sheet1!$B$2:$B$8</c:f>
              <c:numCache>
                <c:formatCode>0%</c:formatCode>
                <c:ptCount val="7"/>
                <c:pt idx="0">
                  <c:v>0.35</c:v>
                </c:pt>
                <c:pt idx="1">
                  <c:v>0.05</c:v>
                </c:pt>
                <c:pt idx="2">
                  <c:v>0.09</c:v>
                </c:pt>
                <c:pt idx="3">
                  <c:v>0.05</c:v>
                </c:pt>
                <c:pt idx="4">
                  <c:v>7.0000000000000007E-2</c:v>
                </c:pt>
                <c:pt idx="5">
                  <c:v>0.16</c:v>
                </c:pt>
                <c:pt idx="6">
                  <c:v>0.23</c:v>
                </c:pt>
              </c:numCache>
            </c:numRef>
          </c:val>
          <c:extLst>
            <c:ext xmlns:c16="http://schemas.microsoft.com/office/drawing/2014/chart" uri="{C3380CC4-5D6E-409C-BE32-E72D297353CC}">
              <c16:uniqueId val="{00000000-89E0-4AB8-901E-41386760F627}"/>
            </c:ext>
          </c:extLst>
        </c:ser>
        <c:dLbls>
          <c:dLblPos val="ctr"/>
          <c:showLegendKey val="0"/>
          <c:showVal val="0"/>
          <c:showCatName val="0"/>
          <c:showSerName val="0"/>
          <c:showPercent val="1"/>
          <c:showBubbleSize val="0"/>
          <c:showLeaderLines val="1"/>
        </c:dLbls>
        <c:firstSliceAng val="0"/>
      </c:pieChart>
      <c:spPr>
        <a:solidFill>
          <a:schemeClr val="bg1"/>
        </a:solidFill>
        <a:ln>
          <a:noFill/>
        </a:ln>
        <a:effectLst/>
      </c:spPr>
    </c:plotArea>
    <c:legend>
      <c:legendPos val="r"/>
      <c:legendEntry>
        <c:idx val="0"/>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5"/>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Entry>
      <c:legendEntry>
        <c:idx val="6"/>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Entry>
      <c:layout>
        <c:manualLayout>
          <c:xMode val="edge"/>
          <c:yMode val="edge"/>
          <c:x val="0.74120797720797715"/>
          <c:y val="0.13248552392489402"/>
          <c:w val="0.25195441595441598"/>
          <c:h val="0.5934904906117504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10.xml.rels><?xml version="1.0" encoding="UTF-8" standalone="yes"?>
<Relationships xmlns="http://schemas.openxmlformats.org/package/2006/relationships"><Relationship Id="rId1" Type="http://schemas.openxmlformats.org/officeDocument/2006/relationships/image" Target="../media/image10.png"/></Relationships>
</file>

<file path=ppt/diagrams/_rels/data13.xml.rels><?xml version="1.0" encoding="UTF-8" standalone="yes"?>
<Relationships xmlns="http://schemas.openxmlformats.org/package/2006/relationships"><Relationship Id="rId1" Type="http://schemas.openxmlformats.org/officeDocument/2006/relationships/image" Target="../media/image13.png"/></Relationships>
</file>

<file path=ppt/diagrams/_rels/data16.xml.rels><?xml version="1.0" encoding="UTF-8" standalone="yes"?>
<Relationships xmlns="http://schemas.openxmlformats.org/package/2006/relationships"><Relationship Id="rId1" Type="http://schemas.openxmlformats.org/officeDocument/2006/relationships/image" Target="../media/image15.png"/></Relationships>
</file>

<file path=ppt/diagrams/_rels/data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ata22.xml.rels><?xml version="1.0" encoding="UTF-8" standalone="yes"?>
<Relationships xmlns="http://schemas.openxmlformats.org/package/2006/relationships"><Relationship Id="rId1" Type="http://schemas.openxmlformats.org/officeDocument/2006/relationships/image" Target="../media/image21.png"/></Relationships>
</file>

<file path=ppt/diagrams/_rels/data40.xml.rels><?xml version="1.0" encoding="UTF-8" standalone="yes"?>
<Relationships xmlns="http://schemas.openxmlformats.org/package/2006/relationships"><Relationship Id="rId1" Type="http://schemas.openxmlformats.org/officeDocument/2006/relationships/image" Target="../media/image40.png"/></Relationships>
</file>

<file path=ppt/diagrams/_rels/data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13.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15.png"/></Relationships>
</file>

<file path=ppt/diagrams/_rels/drawing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rawing22.xml.rels><?xml version="1.0" encoding="UTF-8" standalone="yes"?>
<Relationships xmlns="http://schemas.openxmlformats.org/package/2006/relationships"><Relationship Id="rId1" Type="http://schemas.openxmlformats.org/officeDocument/2006/relationships/image" Target="../media/image21.png"/></Relationships>
</file>

<file path=ppt/diagrams/_rels/drawing40.xml.rels><?xml version="1.0" encoding="UTF-8" standalone="yes"?>
<Relationships xmlns="http://schemas.openxmlformats.org/package/2006/relationships"><Relationship Id="rId1" Type="http://schemas.openxmlformats.org/officeDocument/2006/relationships/image" Target="../media/image40.png"/></Relationships>
</file>

<file path=ppt/diagrams/_rels/drawing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C972B2-0D03-4BBF-A5A1-6F6F507E8369}" type="doc">
      <dgm:prSet loTypeId="urn:microsoft.com/office/officeart/2005/8/layout/pyramid2" loCatId="pyramid" qsTypeId="urn:microsoft.com/office/officeart/2005/8/quickstyle/3d3" qsCatId="3D" csTypeId="urn:microsoft.com/office/officeart/2005/8/colors/accent1_2" csCatId="accent1" phldr="1"/>
      <dgm:spPr/>
      <dgm:t>
        <a:bodyPr/>
        <a:lstStyle/>
        <a:p>
          <a:endParaRPr lang="en-US"/>
        </a:p>
      </dgm:t>
    </dgm:pt>
    <dgm:pt modelId="{92E93E19-77B4-4A77-971C-FCDB7A9DCD1A}" type="pres">
      <dgm:prSet presAssocID="{03C972B2-0D03-4BBF-A5A1-6F6F507E8369}" presName="compositeShape" presStyleCnt="0">
        <dgm:presLayoutVars>
          <dgm:dir/>
          <dgm:resizeHandles/>
        </dgm:presLayoutVars>
      </dgm:prSet>
      <dgm:spPr/>
      <dgm:t>
        <a:bodyPr/>
        <a:lstStyle/>
        <a:p>
          <a:endParaRPr lang="en-US"/>
        </a:p>
      </dgm:t>
    </dgm:pt>
  </dgm:ptLst>
  <dgm:cxnLst>
    <dgm:cxn modelId="{DD26EAFF-D5B6-4BEC-B325-4DC1F521B005}" type="presOf" srcId="{03C972B2-0D03-4BBF-A5A1-6F6F507E8369}" destId="{92E93E19-77B4-4A77-971C-FCDB7A9DCD1A}" srcOrd="0"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AFD0107-31C2-4288-B822-E8E9B344FA7E}" type="doc">
      <dgm:prSet loTypeId="urn:microsoft.com/office/officeart/2005/8/layout/hProcess9" loCatId="process" qsTypeId="urn:microsoft.com/office/officeart/2005/8/quickstyle/3d5" qsCatId="3D" csTypeId="urn:microsoft.com/office/officeart/2005/8/colors/accent1_2" csCatId="accent1" phldr="1"/>
      <dgm:spPr/>
      <dgm:t>
        <a:bodyPr/>
        <a:lstStyle/>
        <a:p>
          <a:endParaRPr lang="en-US"/>
        </a:p>
      </dgm:t>
    </dgm:pt>
    <dgm:pt modelId="{34B0A564-B475-4EFD-B03E-D538280E1554}">
      <dgm:prSet/>
      <dgm:spPr/>
      <dgm:t>
        <a:bodyPr/>
        <a:lstStyle/>
        <a:p>
          <a:pPr rtl="0"/>
          <a:r>
            <a:rPr lang="mk-MK" dirty="0"/>
            <a:t>Земјоделството како извор на обновливи извори на енергија ? </a:t>
          </a:r>
          <a:endParaRPr lang="en-US" dirty="0"/>
        </a:p>
      </dgm:t>
    </dgm:pt>
    <dgm:pt modelId="{6860F16F-FF1F-425F-B776-CE70EDE3DC65}" type="parTrans" cxnId="{C11B89D5-401F-4787-A928-EF14ED4965E8}">
      <dgm:prSet/>
      <dgm:spPr/>
      <dgm:t>
        <a:bodyPr/>
        <a:lstStyle/>
        <a:p>
          <a:endParaRPr lang="en-US"/>
        </a:p>
      </dgm:t>
    </dgm:pt>
    <dgm:pt modelId="{81BC069C-D2D5-4D5F-9E83-651F05100CC9}" type="sibTrans" cxnId="{C11B89D5-401F-4787-A928-EF14ED4965E8}">
      <dgm:prSet/>
      <dgm:spPr/>
      <dgm:t>
        <a:bodyPr/>
        <a:lstStyle/>
        <a:p>
          <a:endParaRPr lang="en-US"/>
        </a:p>
      </dgm:t>
    </dgm:pt>
    <dgm:pt modelId="{B41E44A8-46A1-4F36-A92B-DE8641E4291F}" type="pres">
      <dgm:prSet presAssocID="{DAFD0107-31C2-4288-B822-E8E9B344FA7E}" presName="CompostProcess" presStyleCnt="0">
        <dgm:presLayoutVars>
          <dgm:dir/>
          <dgm:resizeHandles val="exact"/>
        </dgm:presLayoutVars>
      </dgm:prSet>
      <dgm:spPr/>
      <dgm:t>
        <a:bodyPr/>
        <a:lstStyle/>
        <a:p>
          <a:endParaRPr lang="en-US"/>
        </a:p>
      </dgm:t>
    </dgm:pt>
    <dgm:pt modelId="{123E9F6D-A342-4667-9033-5E4DA2DFE1BF}" type="pres">
      <dgm:prSet presAssocID="{DAFD0107-31C2-4288-B822-E8E9B344FA7E}" presName="arrow" presStyleLbl="bgShp" presStyleIdx="0" presStyleCnt="1" custLinFactNeighborX="13278" custLinFactNeighborY="-36754"/>
      <dgm:spPr>
        <a:prstGeom prst="rightArrow">
          <a:avLst/>
        </a:prstGeom>
        <a:blipFill rotWithShape="0">
          <a:blip xmlns:r="http://schemas.openxmlformats.org/officeDocument/2006/relationships" r:embed="rId1"/>
          <a:stretch>
            <a:fillRect/>
          </a:stretch>
        </a:blipFill>
      </dgm:spPr>
    </dgm:pt>
    <dgm:pt modelId="{07A398BC-A1EE-4597-B848-5FCC9E37BEBA}" type="pres">
      <dgm:prSet presAssocID="{DAFD0107-31C2-4288-B822-E8E9B344FA7E}" presName="linearProcess" presStyleCnt="0"/>
      <dgm:spPr/>
    </dgm:pt>
    <dgm:pt modelId="{86C0F4F3-3258-44CB-B68F-DB132CD221C9}" type="pres">
      <dgm:prSet presAssocID="{34B0A564-B475-4EFD-B03E-D538280E1554}" presName="textNode" presStyleLbl="node1" presStyleIdx="0" presStyleCnt="1" custLinFactNeighborX="2671" custLinFactNeighborY="2205">
        <dgm:presLayoutVars>
          <dgm:bulletEnabled val="1"/>
        </dgm:presLayoutVars>
      </dgm:prSet>
      <dgm:spPr/>
      <dgm:t>
        <a:bodyPr/>
        <a:lstStyle/>
        <a:p>
          <a:endParaRPr lang="en-US"/>
        </a:p>
      </dgm:t>
    </dgm:pt>
  </dgm:ptLst>
  <dgm:cxnLst>
    <dgm:cxn modelId="{C11B89D5-401F-4787-A928-EF14ED4965E8}" srcId="{DAFD0107-31C2-4288-B822-E8E9B344FA7E}" destId="{34B0A564-B475-4EFD-B03E-D538280E1554}" srcOrd="0" destOrd="0" parTransId="{6860F16F-FF1F-425F-B776-CE70EDE3DC65}" sibTransId="{81BC069C-D2D5-4D5F-9E83-651F05100CC9}"/>
    <dgm:cxn modelId="{5086CCA9-065A-47BB-B2B6-CF40EA614A87}" type="presOf" srcId="{DAFD0107-31C2-4288-B822-E8E9B344FA7E}" destId="{B41E44A8-46A1-4F36-A92B-DE8641E4291F}" srcOrd="0" destOrd="0" presId="urn:microsoft.com/office/officeart/2005/8/layout/hProcess9"/>
    <dgm:cxn modelId="{BE7E74E0-153B-44B1-BBCD-4B0E8B9FE816}" type="presOf" srcId="{34B0A564-B475-4EFD-B03E-D538280E1554}" destId="{86C0F4F3-3258-44CB-B68F-DB132CD221C9}" srcOrd="0" destOrd="0" presId="urn:microsoft.com/office/officeart/2005/8/layout/hProcess9"/>
    <dgm:cxn modelId="{77728BAC-6DC7-49A4-B9A5-E018255438BA}" type="presParOf" srcId="{B41E44A8-46A1-4F36-A92B-DE8641E4291F}" destId="{123E9F6D-A342-4667-9033-5E4DA2DFE1BF}" srcOrd="0" destOrd="0" presId="urn:microsoft.com/office/officeart/2005/8/layout/hProcess9"/>
    <dgm:cxn modelId="{61CD99C8-73FF-4443-B734-01585270F51E}" type="presParOf" srcId="{B41E44A8-46A1-4F36-A92B-DE8641E4291F}" destId="{07A398BC-A1EE-4597-B848-5FCC9E37BEBA}" srcOrd="1" destOrd="0" presId="urn:microsoft.com/office/officeart/2005/8/layout/hProcess9"/>
    <dgm:cxn modelId="{45DEB9D7-198E-4087-9FAF-700A3487FC93}" type="presParOf" srcId="{07A398BC-A1EE-4597-B848-5FCC9E37BEBA}" destId="{86C0F4F3-3258-44CB-B68F-DB132CD221C9}"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6FDE9E6-948C-4904-9DF4-F7DB091A885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B665C20-3925-471D-A2F6-207C1B2AAD29}">
      <dgm:prSet custT="1"/>
      <dgm:spPr/>
      <dgm:t>
        <a:bodyPr/>
        <a:lstStyle/>
        <a:p>
          <a:pPr algn="ctr" rtl="0"/>
          <a:r>
            <a:rPr lang="ru-RU" sz="3600" b="1" dirty="0"/>
            <a:t>Како земјоделството создава обновливи извори на енергија?</a:t>
          </a:r>
          <a:r>
            <a:rPr lang="ru-RU" sz="2500" b="1" dirty="0"/>
            <a:t/>
          </a:r>
          <a:br>
            <a:rPr lang="ru-RU" sz="2500" b="1" dirty="0"/>
          </a:br>
          <a:endParaRPr lang="en-US" sz="2500" dirty="0"/>
        </a:p>
      </dgm:t>
    </dgm:pt>
    <dgm:pt modelId="{4A282FC7-A0CB-42F1-92C1-C339A0FA1B47}" type="parTrans" cxnId="{ABEF9BC5-3D1F-4188-BE4D-A1E65B9FF4B8}">
      <dgm:prSet/>
      <dgm:spPr/>
      <dgm:t>
        <a:bodyPr/>
        <a:lstStyle/>
        <a:p>
          <a:endParaRPr lang="en-US"/>
        </a:p>
      </dgm:t>
    </dgm:pt>
    <dgm:pt modelId="{38F1D6FA-006E-4501-BF53-697AEA040714}" type="sibTrans" cxnId="{ABEF9BC5-3D1F-4188-BE4D-A1E65B9FF4B8}">
      <dgm:prSet/>
      <dgm:spPr/>
      <dgm:t>
        <a:bodyPr/>
        <a:lstStyle/>
        <a:p>
          <a:endParaRPr lang="en-US"/>
        </a:p>
      </dgm:t>
    </dgm:pt>
    <dgm:pt modelId="{65FE580A-E8C7-46EB-900F-13F50A6AC632}" type="pres">
      <dgm:prSet presAssocID="{B6FDE9E6-948C-4904-9DF4-F7DB091A8856}" presName="linear" presStyleCnt="0">
        <dgm:presLayoutVars>
          <dgm:animLvl val="lvl"/>
          <dgm:resizeHandles val="exact"/>
        </dgm:presLayoutVars>
      </dgm:prSet>
      <dgm:spPr/>
      <dgm:t>
        <a:bodyPr/>
        <a:lstStyle/>
        <a:p>
          <a:endParaRPr lang="en-US"/>
        </a:p>
      </dgm:t>
    </dgm:pt>
    <dgm:pt modelId="{A5E61882-48DF-4413-861C-40E49DD859F1}" type="pres">
      <dgm:prSet presAssocID="{7B665C20-3925-471D-A2F6-207C1B2AAD29}" presName="parentText" presStyleLbl="node1" presStyleIdx="0" presStyleCnt="1">
        <dgm:presLayoutVars>
          <dgm:chMax val="0"/>
          <dgm:bulletEnabled val="1"/>
        </dgm:presLayoutVars>
      </dgm:prSet>
      <dgm:spPr/>
      <dgm:t>
        <a:bodyPr/>
        <a:lstStyle/>
        <a:p>
          <a:endParaRPr lang="en-US"/>
        </a:p>
      </dgm:t>
    </dgm:pt>
  </dgm:ptLst>
  <dgm:cxnLst>
    <dgm:cxn modelId="{E1B21499-2330-4386-B87A-608D2B507181}" type="presOf" srcId="{B6FDE9E6-948C-4904-9DF4-F7DB091A8856}" destId="{65FE580A-E8C7-46EB-900F-13F50A6AC632}" srcOrd="0" destOrd="0" presId="urn:microsoft.com/office/officeart/2005/8/layout/vList2"/>
    <dgm:cxn modelId="{ABEF9BC5-3D1F-4188-BE4D-A1E65B9FF4B8}" srcId="{B6FDE9E6-948C-4904-9DF4-F7DB091A8856}" destId="{7B665C20-3925-471D-A2F6-207C1B2AAD29}" srcOrd="0" destOrd="0" parTransId="{4A282FC7-A0CB-42F1-92C1-C339A0FA1B47}" sibTransId="{38F1D6FA-006E-4501-BF53-697AEA040714}"/>
    <dgm:cxn modelId="{B1DB00E7-C90E-41B4-BB85-4727FD67747A}" type="presOf" srcId="{7B665C20-3925-471D-A2F6-207C1B2AAD29}" destId="{A5E61882-48DF-4413-861C-40E49DD859F1}" srcOrd="0" destOrd="0" presId="urn:microsoft.com/office/officeart/2005/8/layout/vList2"/>
    <dgm:cxn modelId="{C8252FCC-E050-4F69-B069-8ACFBB564E1B}" type="presParOf" srcId="{65FE580A-E8C7-46EB-900F-13F50A6AC632}" destId="{A5E61882-48DF-4413-861C-40E49DD859F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D64C9B1-A66D-4B15-8A52-25622FA2DA1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F893BDC-748E-48CA-9E3F-0792187C5EA3}">
      <dgm:prSet/>
      <dgm:spPr/>
      <dgm:t>
        <a:bodyPr/>
        <a:lstStyle/>
        <a:p>
          <a:pPr rtl="0"/>
          <a:r>
            <a:rPr lang="ru-RU" dirty="0"/>
            <a:t>Биомаса, обновлив извор на енергија</a:t>
          </a:r>
          <a:br>
            <a:rPr lang="ru-RU" dirty="0"/>
          </a:br>
          <a:endParaRPr lang="en-US" dirty="0"/>
        </a:p>
      </dgm:t>
    </dgm:pt>
    <dgm:pt modelId="{7A0035F5-946D-4F69-AF59-ED65BDC7EE98}" type="parTrans" cxnId="{230453F5-6640-4E3F-B9F5-5F70E0E7AFAB}">
      <dgm:prSet/>
      <dgm:spPr/>
      <dgm:t>
        <a:bodyPr/>
        <a:lstStyle/>
        <a:p>
          <a:endParaRPr lang="en-US"/>
        </a:p>
      </dgm:t>
    </dgm:pt>
    <dgm:pt modelId="{BB3B411D-9D7C-41A2-8172-01D317C00888}" type="sibTrans" cxnId="{230453F5-6640-4E3F-B9F5-5F70E0E7AFAB}">
      <dgm:prSet/>
      <dgm:spPr/>
      <dgm:t>
        <a:bodyPr/>
        <a:lstStyle/>
        <a:p>
          <a:endParaRPr lang="en-US"/>
        </a:p>
      </dgm:t>
    </dgm:pt>
    <dgm:pt modelId="{9E4508EC-83EB-4768-A78C-1FF0E7145E3B}" type="pres">
      <dgm:prSet presAssocID="{DD64C9B1-A66D-4B15-8A52-25622FA2DA1B}" presName="linear" presStyleCnt="0">
        <dgm:presLayoutVars>
          <dgm:animLvl val="lvl"/>
          <dgm:resizeHandles val="exact"/>
        </dgm:presLayoutVars>
      </dgm:prSet>
      <dgm:spPr/>
      <dgm:t>
        <a:bodyPr/>
        <a:lstStyle/>
        <a:p>
          <a:endParaRPr lang="en-US"/>
        </a:p>
      </dgm:t>
    </dgm:pt>
    <dgm:pt modelId="{06E83DE7-39CE-4A83-BFC5-9B9082D73586}" type="pres">
      <dgm:prSet presAssocID="{BF893BDC-748E-48CA-9E3F-0792187C5EA3}" presName="parentText" presStyleLbl="node1" presStyleIdx="0" presStyleCnt="1" custLinFactNeighborX="-1447" custLinFactNeighborY="1260">
        <dgm:presLayoutVars>
          <dgm:chMax val="0"/>
          <dgm:bulletEnabled val="1"/>
        </dgm:presLayoutVars>
      </dgm:prSet>
      <dgm:spPr/>
      <dgm:t>
        <a:bodyPr/>
        <a:lstStyle/>
        <a:p>
          <a:endParaRPr lang="en-US"/>
        </a:p>
      </dgm:t>
    </dgm:pt>
  </dgm:ptLst>
  <dgm:cxnLst>
    <dgm:cxn modelId="{3DD90E0A-9391-4257-9E00-08365DEA1140}" type="presOf" srcId="{BF893BDC-748E-48CA-9E3F-0792187C5EA3}" destId="{06E83DE7-39CE-4A83-BFC5-9B9082D73586}" srcOrd="0" destOrd="0" presId="urn:microsoft.com/office/officeart/2005/8/layout/vList2"/>
    <dgm:cxn modelId="{230453F5-6640-4E3F-B9F5-5F70E0E7AFAB}" srcId="{DD64C9B1-A66D-4B15-8A52-25622FA2DA1B}" destId="{BF893BDC-748E-48CA-9E3F-0792187C5EA3}" srcOrd="0" destOrd="0" parTransId="{7A0035F5-946D-4F69-AF59-ED65BDC7EE98}" sibTransId="{BB3B411D-9D7C-41A2-8172-01D317C00888}"/>
    <dgm:cxn modelId="{A94DFF4C-492C-43A6-8E89-049103541460}" type="presOf" srcId="{DD64C9B1-A66D-4B15-8A52-25622FA2DA1B}" destId="{9E4508EC-83EB-4768-A78C-1FF0E7145E3B}" srcOrd="0" destOrd="0" presId="urn:microsoft.com/office/officeart/2005/8/layout/vList2"/>
    <dgm:cxn modelId="{AB15AFC3-F9BB-4F1B-BA8B-C77CFBAF4FC3}" type="presParOf" srcId="{9E4508EC-83EB-4768-A78C-1FF0E7145E3B}" destId="{06E83DE7-39CE-4A83-BFC5-9B9082D7358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C0582D9-CB43-406D-8CE9-D2FBCE8C21AB}" type="doc">
      <dgm:prSet loTypeId="urn:microsoft.com/office/officeart/2005/8/layout/hProcess9" loCatId="process" qsTypeId="urn:microsoft.com/office/officeart/2005/8/quickstyle/3d5" qsCatId="3D" csTypeId="urn:microsoft.com/office/officeart/2005/8/colors/accent1_2" csCatId="accent1" phldr="1"/>
      <dgm:spPr/>
      <dgm:t>
        <a:bodyPr/>
        <a:lstStyle/>
        <a:p>
          <a:endParaRPr lang="en-US"/>
        </a:p>
      </dgm:t>
    </dgm:pt>
    <dgm:pt modelId="{529D706A-DF05-493D-B600-98DAC55A2EDD}">
      <dgm:prSet/>
      <dgm:spPr/>
      <dgm:t>
        <a:bodyPr/>
        <a:lstStyle/>
        <a:p>
          <a:pPr rtl="0"/>
          <a:r>
            <a:rPr lang="mk-MK" dirty="0"/>
            <a:t>биогас</a:t>
          </a:r>
          <a:endParaRPr lang="en-US" dirty="0"/>
        </a:p>
      </dgm:t>
    </dgm:pt>
    <dgm:pt modelId="{7DFE1366-B5CB-45EA-B3B3-6A4582D6C941}" type="parTrans" cxnId="{D290637B-1DBA-47CD-B068-34D5E801944B}">
      <dgm:prSet/>
      <dgm:spPr/>
      <dgm:t>
        <a:bodyPr/>
        <a:lstStyle/>
        <a:p>
          <a:endParaRPr lang="en-US"/>
        </a:p>
      </dgm:t>
    </dgm:pt>
    <dgm:pt modelId="{6F16E94E-65EC-4907-9365-02D962B557F0}" type="sibTrans" cxnId="{D290637B-1DBA-47CD-B068-34D5E801944B}">
      <dgm:prSet/>
      <dgm:spPr/>
      <dgm:t>
        <a:bodyPr/>
        <a:lstStyle/>
        <a:p>
          <a:endParaRPr lang="en-US"/>
        </a:p>
      </dgm:t>
    </dgm:pt>
    <dgm:pt modelId="{F226759B-77CB-45E0-90E2-6B28677919DF}" type="pres">
      <dgm:prSet presAssocID="{6C0582D9-CB43-406D-8CE9-D2FBCE8C21AB}" presName="CompostProcess" presStyleCnt="0">
        <dgm:presLayoutVars>
          <dgm:dir/>
          <dgm:resizeHandles val="exact"/>
        </dgm:presLayoutVars>
      </dgm:prSet>
      <dgm:spPr/>
      <dgm:t>
        <a:bodyPr/>
        <a:lstStyle/>
        <a:p>
          <a:endParaRPr lang="en-US"/>
        </a:p>
      </dgm:t>
    </dgm:pt>
    <dgm:pt modelId="{98F7E640-4F2E-494F-958C-728E0468C71E}" type="pres">
      <dgm:prSet presAssocID="{6C0582D9-CB43-406D-8CE9-D2FBCE8C21AB}" presName="arrow" presStyleLbl="bgShp" presStyleIdx="0" presStyleCnt="1" custLinFactNeighborX="-24378" custLinFactNeighborY="-2589"/>
      <dgm:spPr>
        <a:prstGeom prst="pie">
          <a:avLst/>
        </a:prstGeom>
        <a:blipFill rotWithShape="0">
          <a:blip xmlns:r="http://schemas.openxmlformats.org/officeDocument/2006/relationships" r:embed="rId1"/>
          <a:stretch>
            <a:fillRect/>
          </a:stretch>
        </a:blipFill>
      </dgm:spPr>
    </dgm:pt>
    <dgm:pt modelId="{91F2548F-4DE1-4458-B062-3C12BAD526F2}" type="pres">
      <dgm:prSet presAssocID="{6C0582D9-CB43-406D-8CE9-D2FBCE8C21AB}" presName="linearProcess" presStyleCnt="0"/>
      <dgm:spPr/>
    </dgm:pt>
    <dgm:pt modelId="{3140CFBF-6BE5-488B-9748-DCEB9E01B33D}" type="pres">
      <dgm:prSet presAssocID="{529D706A-DF05-493D-B600-98DAC55A2EDD}" presName="textNode" presStyleLbl="node1" presStyleIdx="0" presStyleCnt="1" custLinFactNeighborX="46893" custLinFactNeighborY="-53791">
        <dgm:presLayoutVars>
          <dgm:bulletEnabled val="1"/>
        </dgm:presLayoutVars>
      </dgm:prSet>
      <dgm:spPr/>
      <dgm:t>
        <a:bodyPr/>
        <a:lstStyle/>
        <a:p>
          <a:endParaRPr lang="en-US"/>
        </a:p>
      </dgm:t>
    </dgm:pt>
  </dgm:ptLst>
  <dgm:cxnLst>
    <dgm:cxn modelId="{8270DC83-FD14-4FB8-9027-8E1C66DF32A4}" type="presOf" srcId="{6C0582D9-CB43-406D-8CE9-D2FBCE8C21AB}" destId="{F226759B-77CB-45E0-90E2-6B28677919DF}" srcOrd="0" destOrd="0" presId="urn:microsoft.com/office/officeart/2005/8/layout/hProcess9"/>
    <dgm:cxn modelId="{D290637B-1DBA-47CD-B068-34D5E801944B}" srcId="{6C0582D9-CB43-406D-8CE9-D2FBCE8C21AB}" destId="{529D706A-DF05-493D-B600-98DAC55A2EDD}" srcOrd="0" destOrd="0" parTransId="{7DFE1366-B5CB-45EA-B3B3-6A4582D6C941}" sibTransId="{6F16E94E-65EC-4907-9365-02D962B557F0}"/>
    <dgm:cxn modelId="{5171D2D2-741E-4F65-AC4D-E161C9F09415}" type="presOf" srcId="{529D706A-DF05-493D-B600-98DAC55A2EDD}" destId="{3140CFBF-6BE5-488B-9748-DCEB9E01B33D}" srcOrd="0" destOrd="0" presId="urn:microsoft.com/office/officeart/2005/8/layout/hProcess9"/>
    <dgm:cxn modelId="{5D78C77B-9DF7-40A2-8C8D-3B9F73D281A9}" type="presParOf" srcId="{F226759B-77CB-45E0-90E2-6B28677919DF}" destId="{98F7E640-4F2E-494F-958C-728E0468C71E}" srcOrd="0" destOrd="0" presId="urn:microsoft.com/office/officeart/2005/8/layout/hProcess9"/>
    <dgm:cxn modelId="{7B2492CC-8A0E-40CE-B592-6643A79C3860}" type="presParOf" srcId="{F226759B-77CB-45E0-90E2-6B28677919DF}" destId="{91F2548F-4DE1-4458-B062-3C12BAD526F2}" srcOrd="1" destOrd="0" presId="urn:microsoft.com/office/officeart/2005/8/layout/hProcess9"/>
    <dgm:cxn modelId="{176DF38A-4983-446F-B5BA-805B3809C115}" type="presParOf" srcId="{91F2548F-4DE1-4458-B062-3C12BAD526F2}" destId="{3140CFBF-6BE5-488B-9748-DCEB9E01B33D}"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81369CD-99F6-485B-9386-4F2B59677B5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6E28826-E6FA-4F11-BB2B-29A661FA2D7C}">
      <dgm:prSet/>
      <dgm:spPr/>
      <dgm:t>
        <a:bodyPr/>
        <a:lstStyle/>
        <a:p>
          <a:pPr rtl="0"/>
          <a:r>
            <a:rPr lang="mk-MK"/>
            <a:t>Биогасот</a:t>
          </a:r>
          <a:endParaRPr lang="en-US"/>
        </a:p>
      </dgm:t>
    </dgm:pt>
    <dgm:pt modelId="{79B8E620-73EE-41E8-B348-F1EF50037762}" type="parTrans" cxnId="{F8EAD3DE-F0AD-4CAD-B1D5-87D9D7103F91}">
      <dgm:prSet/>
      <dgm:spPr/>
      <dgm:t>
        <a:bodyPr/>
        <a:lstStyle/>
        <a:p>
          <a:endParaRPr lang="en-US"/>
        </a:p>
      </dgm:t>
    </dgm:pt>
    <dgm:pt modelId="{57B9443E-C052-47E0-BBFB-84D4370D9301}" type="sibTrans" cxnId="{F8EAD3DE-F0AD-4CAD-B1D5-87D9D7103F91}">
      <dgm:prSet/>
      <dgm:spPr/>
      <dgm:t>
        <a:bodyPr/>
        <a:lstStyle/>
        <a:p>
          <a:endParaRPr lang="en-US"/>
        </a:p>
      </dgm:t>
    </dgm:pt>
    <dgm:pt modelId="{BE0ADD2B-61C5-40C7-9815-28AE5A0B7204}" type="pres">
      <dgm:prSet presAssocID="{881369CD-99F6-485B-9386-4F2B59677B50}" presName="linear" presStyleCnt="0">
        <dgm:presLayoutVars>
          <dgm:animLvl val="lvl"/>
          <dgm:resizeHandles val="exact"/>
        </dgm:presLayoutVars>
      </dgm:prSet>
      <dgm:spPr/>
      <dgm:t>
        <a:bodyPr/>
        <a:lstStyle/>
        <a:p>
          <a:endParaRPr lang="en-US"/>
        </a:p>
      </dgm:t>
    </dgm:pt>
    <dgm:pt modelId="{DA74EB44-7938-4622-88BA-DDBA4C9F4D40}" type="pres">
      <dgm:prSet presAssocID="{36E28826-E6FA-4F11-BB2B-29A661FA2D7C}" presName="parentText" presStyleLbl="node1" presStyleIdx="0" presStyleCnt="1">
        <dgm:presLayoutVars>
          <dgm:chMax val="0"/>
          <dgm:bulletEnabled val="1"/>
        </dgm:presLayoutVars>
      </dgm:prSet>
      <dgm:spPr/>
      <dgm:t>
        <a:bodyPr/>
        <a:lstStyle/>
        <a:p>
          <a:endParaRPr lang="en-US"/>
        </a:p>
      </dgm:t>
    </dgm:pt>
  </dgm:ptLst>
  <dgm:cxnLst>
    <dgm:cxn modelId="{1F715E1B-F993-49BC-A313-729257D8EDBF}" type="presOf" srcId="{36E28826-E6FA-4F11-BB2B-29A661FA2D7C}" destId="{DA74EB44-7938-4622-88BA-DDBA4C9F4D40}" srcOrd="0" destOrd="0" presId="urn:microsoft.com/office/officeart/2005/8/layout/vList2"/>
    <dgm:cxn modelId="{42EFB7CD-DA23-41A4-B06F-4FE824604411}" type="presOf" srcId="{881369CD-99F6-485B-9386-4F2B59677B50}" destId="{BE0ADD2B-61C5-40C7-9815-28AE5A0B7204}" srcOrd="0" destOrd="0" presId="urn:microsoft.com/office/officeart/2005/8/layout/vList2"/>
    <dgm:cxn modelId="{F8EAD3DE-F0AD-4CAD-B1D5-87D9D7103F91}" srcId="{881369CD-99F6-485B-9386-4F2B59677B50}" destId="{36E28826-E6FA-4F11-BB2B-29A661FA2D7C}" srcOrd="0" destOrd="0" parTransId="{79B8E620-73EE-41E8-B348-F1EF50037762}" sibTransId="{57B9443E-C052-47E0-BBFB-84D4370D9301}"/>
    <dgm:cxn modelId="{792D5743-1FDE-4440-A901-52E401D7E3C2}" type="presParOf" srcId="{BE0ADD2B-61C5-40C7-9815-28AE5A0B7204}" destId="{DA74EB44-7938-4622-88BA-DDBA4C9F4D4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6EFC454-9333-45A4-934C-510ED2F68AE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A9B708B-AA75-48B6-840E-826EFC36EC70}">
      <dgm:prSet/>
      <dgm:spPr/>
      <dgm:t>
        <a:bodyPr/>
        <a:lstStyle/>
        <a:p>
          <a:pPr rtl="0"/>
          <a:r>
            <a:rPr lang="mk-MK"/>
            <a:t>Состав:</a:t>
          </a:r>
          <a:endParaRPr lang="en-US"/>
        </a:p>
      </dgm:t>
    </dgm:pt>
    <dgm:pt modelId="{9861FDD2-F6D2-484B-9CD1-AB8B2E876BD8}" type="parTrans" cxnId="{5CD867BE-B34E-4480-946E-1A838C6FDDBC}">
      <dgm:prSet/>
      <dgm:spPr/>
      <dgm:t>
        <a:bodyPr/>
        <a:lstStyle/>
        <a:p>
          <a:endParaRPr lang="en-US"/>
        </a:p>
      </dgm:t>
    </dgm:pt>
    <dgm:pt modelId="{BCBF170A-5057-41D3-8AA3-1589206B4EFD}" type="sibTrans" cxnId="{5CD867BE-B34E-4480-946E-1A838C6FDDBC}">
      <dgm:prSet/>
      <dgm:spPr/>
      <dgm:t>
        <a:bodyPr/>
        <a:lstStyle/>
        <a:p>
          <a:endParaRPr lang="en-US"/>
        </a:p>
      </dgm:t>
    </dgm:pt>
    <dgm:pt modelId="{FAF4DECC-430E-476A-B8F3-1FEAF5DCCCB8}" type="pres">
      <dgm:prSet presAssocID="{76EFC454-9333-45A4-934C-510ED2F68AEE}" presName="linear" presStyleCnt="0">
        <dgm:presLayoutVars>
          <dgm:animLvl val="lvl"/>
          <dgm:resizeHandles val="exact"/>
        </dgm:presLayoutVars>
      </dgm:prSet>
      <dgm:spPr/>
      <dgm:t>
        <a:bodyPr/>
        <a:lstStyle/>
        <a:p>
          <a:endParaRPr lang="en-US"/>
        </a:p>
      </dgm:t>
    </dgm:pt>
    <dgm:pt modelId="{2F76A97C-3DE3-44AB-B48C-E51FB4A6B8E7}" type="pres">
      <dgm:prSet presAssocID="{7A9B708B-AA75-48B6-840E-826EFC36EC70}" presName="parentText" presStyleLbl="node1" presStyleIdx="0" presStyleCnt="1">
        <dgm:presLayoutVars>
          <dgm:chMax val="0"/>
          <dgm:bulletEnabled val="1"/>
        </dgm:presLayoutVars>
      </dgm:prSet>
      <dgm:spPr/>
      <dgm:t>
        <a:bodyPr/>
        <a:lstStyle/>
        <a:p>
          <a:endParaRPr lang="en-US"/>
        </a:p>
      </dgm:t>
    </dgm:pt>
  </dgm:ptLst>
  <dgm:cxnLst>
    <dgm:cxn modelId="{F97A48AE-68FD-4508-9CE8-CE8B24EBAC48}" type="presOf" srcId="{76EFC454-9333-45A4-934C-510ED2F68AEE}" destId="{FAF4DECC-430E-476A-B8F3-1FEAF5DCCCB8}" srcOrd="0" destOrd="0" presId="urn:microsoft.com/office/officeart/2005/8/layout/vList2"/>
    <dgm:cxn modelId="{9BC8C905-926B-429E-B071-D2E7AAB8FF2D}" type="presOf" srcId="{7A9B708B-AA75-48B6-840E-826EFC36EC70}" destId="{2F76A97C-3DE3-44AB-B48C-E51FB4A6B8E7}" srcOrd="0" destOrd="0" presId="urn:microsoft.com/office/officeart/2005/8/layout/vList2"/>
    <dgm:cxn modelId="{5CD867BE-B34E-4480-946E-1A838C6FDDBC}" srcId="{76EFC454-9333-45A4-934C-510ED2F68AEE}" destId="{7A9B708B-AA75-48B6-840E-826EFC36EC70}" srcOrd="0" destOrd="0" parTransId="{9861FDD2-F6D2-484B-9CD1-AB8B2E876BD8}" sibTransId="{BCBF170A-5057-41D3-8AA3-1589206B4EFD}"/>
    <dgm:cxn modelId="{13B20A5F-91D1-44B0-A528-6D5729293CDE}" type="presParOf" srcId="{FAF4DECC-430E-476A-B8F3-1FEAF5DCCCB8}" destId="{2F76A97C-3DE3-44AB-B48C-E51FB4A6B8E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E6C7120-67F2-46C1-80C4-C14175D03B9C}" type="doc">
      <dgm:prSet loTypeId="urn:microsoft.com/office/officeart/2005/8/layout/hProcess9" loCatId="process" qsTypeId="urn:microsoft.com/office/officeart/2009/2/quickstyle/3d8" qsCatId="3D" csTypeId="urn:microsoft.com/office/officeart/2005/8/colors/accent1_2" csCatId="accent1" phldr="1"/>
      <dgm:spPr/>
      <dgm:t>
        <a:bodyPr/>
        <a:lstStyle/>
        <a:p>
          <a:endParaRPr lang="en-US"/>
        </a:p>
      </dgm:t>
    </dgm:pt>
    <dgm:pt modelId="{78C7FF60-3A53-4D0A-9ABC-97B9624D8559}">
      <dgm:prSet/>
      <dgm:spPr/>
      <dgm:t>
        <a:bodyPr/>
        <a:lstStyle/>
        <a:p>
          <a:pPr rtl="0"/>
          <a:r>
            <a:rPr lang="mk-MK" dirty="0"/>
            <a:t>биогасна</a:t>
          </a:r>
        </a:p>
        <a:p>
          <a:pPr rtl="0"/>
          <a:r>
            <a:rPr lang="mk-MK" dirty="0"/>
            <a:t>централа </a:t>
          </a:r>
        </a:p>
      </dgm:t>
    </dgm:pt>
    <dgm:pt modelId="{DDF294C7-6E0E-4E58-9FBF-3DE830935253}" type="parTrans" cxnId="{D49AF929-B54B-4C50-A7FB-A605B05387CB}">
      <dgm:prSet/>
      <dgm:spPr/>
      <dgm:t>
        <a:bodyPr/>
        <a:lstStyle/>
        <a:p>
          <a:endParaRPr lang="en-US"/>
        </a:p>
      </dgm:t>
    </dgm:pt>
    <dgm:pt modelId="{B1FF137C-9DD9-4E4F-B9CA-9E022ED77867}" type="sibTrans" cxnId="{D49AF929-B54B-4C50-A7FB-A605B05387CB}">
      <dgm:prSet/>
      <dgm:spPr/>
      <dgm:t>
        <a:bodyPr/>
        <a:lstStyle/>
        <a:p>
          <a:endParaRPr lang="en-US"/>
        </a:p>
      </dgm:t>
    </dgm:pt>
    <dgm:pt modelId="{4AB79756-4BE1-4F0E-8CEE-94A3D0739F12}" type="pres">
      <dgm:prSet presAssocID="{0E6C7120-67F2-46C1-80C4-C14175D03B9C}" presName="CompostProcess" presStyleCnt="0">
        <dgm:presLayoutVars>
          <dgm:dir/>
          <dgm:resizeHandles val="exact"/>
        </dgm:presLayoutVars>
      </dgm:prSet>
      <dgm:spPr/>
      <dgm:t>
        <a:bodyPr/>
        <a:lstStyle/>
        <a:p>
          <a:endParaRPr lang="en-US"/>
        </a:p>
      </dgm:t>
    </dgm:pt>
    <dgm:pt modelId="{30C3E53C-AF50-4915-8E36-F71185FFFA7D}" type="pres">
      <dgm:prSet presAssocID="{0E6C7120-67F2-46C1-80C4-C14175D03B9C}" presName="arrow" presStyleLbl="bgShp" presStyleIdx="0" presStyleCnt="1" custLinFactNeighborX="-1886" custLinFactNeighborY="-17390"/>
      <dgm:spPr>
        <a:prstGeom prst="rect">
          <a:avLst/>
        </a:prstGeom>
        <a:blipFill rotWithShape="0">
          <a:blip xmlns:r="http://schemas.openxmlformats.org/officeDocument/2006/relationships" r:embed="rId1"/>
          <a:stretch>
            <a:fillRect/>
          </a:stretch>
        </a:blipFill>
      </dgm:spPr>
    </dgm:pt>
    <dgm:pt modelId="{44E80247-9DEE-4890-8365-760F5D80235C}" type="pres">
      <dgm:prSet presAssocID="{0E6C7120-67F2-46C1-80C4-C14175D03B9C}" presName="linearProcess" presStyleCnt="0"/>
      <dgm:spPr/>
    </dgm:pt>
    <dgm:pt modelId="{0DB7E195-BCCF-4C3A-A4F3-0377D8241BC2}" type="pres">
      <dgm:prSet presAssocID="{78C7FF60-3A53-4D0A-9ABC-97B9624D8559}" presName="textNode" presStyleLbl="node1" presStyleIdx="0" presStyleCnt="1" custLinFactNeighborX="-16877" custLinFactNeighborY="-54182">
        <dgm:presLayoutVars>
          <dgm:bulletEnabled val="1"/>
        </dgm:presLayoutVars>
      </dgm:prSet>
      <dgm:spPr>
        <a:prstGeom prst="flowChartPredefinedProcess">
          <a:avLst/>
        </a:prstGeom>
      </dgm:spPr>
      <dgm:t>
        <a:bodyPr/>
        <a:lstStyle/>
        <a:p>
          <a:endParaRPr lang="en-US"/>
        </a:p>
      </dgm:t>
    </dgm:pt>
  </dgm:ptLst>
  <dgm:cxnLst>
    <dgm:cxn modelId="{FE4CDAC1-6394-457C-8ABD-43CA6BD1D2CC}" type="presOf" srcId="{78C7FF60-3A53-4D0A-9ABC-97B9624D8559}" destId="{0DB7E195-BCCF-4C3A-A4F3-0377D8241BC2}" srcOrd="0" destOrd="0" presId="urn:microsoft.com/office/officeart/2005/8/layout/hProcess9"/>
    <dgm:cxn modelId="{C76A64CE-F426-46AC-87AF-EDCB5D2B6776}" type="presOf" srcId="{0E6C7120-67F2-46C1-80C4-C14175D03B9C}" destId="{4AB79756-4BE1-4F0E-8CEE-94A3D0739F12}" srcOrd="0" destOrd="0" presId="urn:microsoft.com/office/officeart/2005/8/layout/hProcess9"/>
    <dgm:cxn modelId="{D49AF929-B54B-4C50-A7FB-A605B05387CB}" srcId="{0E6C7120-67F2-46C1-80C4-C14175D03B9C}" destId="{78C7FF60-3A53-4D0A-9ABC-97B9624D8559}" srcOrd="0" destOrd="0" parTransId="{DDF294C7-6E0E-4E58-9FBF-3DE830935253}" sibTransId="{B1FF137C-9DD9-4E4F-B9CA-9E022ED77867}"/>
    <dgm:cxn modelId="{AEB352A0-4ACD-4838-8BDC-54AB0665F555}" type="presParOf" srcId="{4AB79756-4BE1-4F0E-8CEE-94A3D0739F12}" destId="{30C3E53C-AF50-4915-8E36-F71185FFFA7D}" srcOrd="0" destOrd="0" presId="urn:microsoft.com/office/officeart/2005/8/layout/hProcess9"/>
    <dgm:cxn modelId="{DBA7B92B-69FC-4E6F-B609-C7292D99F39F}" type="presParOf" srcId="{4AB79756-4BE1-4F0E-8CEE-94A3D0739F12}" destId="{44E80247-9DEE-4890-8365-760F5D80235C}" srcOrd="1" destOrd="0" presId="urn:microsoft.com/office/officeart/2005/8/layout/hProcess9"/>
    <dgm:cxn modelId="{92C77D98-A9FE-435A-8C40-E5E0BA7C1B76}" type="presParOf" srcId="{44E80247-9DEE-4890-8365-760F5D80235C}" destId="{0DB7E195-BCCF-4C3A-A4F3-0377D8241BC2}"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20F5FAB-5C0A-41AD-9515-CD814C98A00D}" type="doc">
      <dgm:prSet loTypeId="urn:microsoft.com/office/officeart/2005/8/layout/vList2" loCatId="list" qsTypeId="urn:microsoft.com/office/officeart/2005/8/quickstyle/3d3" qsCatId="3D" csTypeId="urn:microsoft.com/office/officeart/2005/8/colors/accent1_2" csCatId="accent1"/>
      <dgm:spPr/>
      <dgm:t>
        <a:bodyPr/>
        <a:lstStyle/>
        <a:p>
          <a:endParaRPr lang="en-US"/>
        </a:p>
      </dgm:t>
    </dgm:pt>
    <dgm:pt modelId="{F4679D2F-F7E5-477D-A85D-DC7B51ED07CA}">
      <dgm:prSet/>
      <dgm:spPr/>
      <dgm:t>
        <a:bodyPr/>
        <a:lstStyle/>
        <a:p>
          <a:pPr rtl="0"/>
          <a:r>
            <a:rPr lang="mk-MK" dirty="0"/>
            <a:t>Што е биогасна централа?</a:t>
          </a:r>
          <a:endParaRPr lang="en-US" dirty="0"/>
        </a:p>
      </dgm:t>
    </dgm:pt>
    <dgm:pt modelId="{BA4ECEDA-27B5-4FF7-BA12-74C088550852}" type="parTrans" cxnId="{E37E1C72-EF1E-483E-9F56-91D5F3E3B738}">
      <dgm:prSet/>
      <dgm:spPr/>
      <dgm:t>
        <a:bodyPr/>
        <a:lstStyle/>
        <a:p>
          <a:endParaRPr lang="en-US"/>
        </a:p>
      </dgm:t>
    </dgm:pt>
    <dgm:pt modelId="{0974522D-F65A-4FFE-B7E5-4F319BC8AEEC}" type="sibTrans" cxnId="{E37E1C72-EF1E-483E-9F56-91D5F3E3B738}">
      <dgm:prSet/>
      <dgm:spPr/>
      <dgm:t>
        <a:bodyPr/>
        <a:lstStyle/>
        <a:p>
          <a:endParaRPr lang="en-US"/>
        </a:p>
      </dgm:t>
    </dgm:pt>
    <dgm:pt modelId="{7FFD0775-A0E6-42E5-8EAD-8817F24B42E3}" type="pres">
      <dgm:prSet presAssocID="{A20F5FAB-5C0A-41AD-9515-CD814C98A00D}" presName="linear" presStyleCnt="0">
        <dgm:presLayoutVars>
          <dgm:animLvl val="lvl"/>
          <dgm:resizeHandles val="exact"/>
        </dgm:presLayoutVars>
      </dgm:prSet>
      <dgm:spPr/>
      <dgm:t>
        <a:bodyPr/>
        <a:lstStyle/>
        <a:p>
          <a:endParaRPr lang="en-US"/>
        </a:p>
      </dgm:t>
    </dgm:pt>
    <dgm:pt modelId="{235AAE79-BFC7-4CA3-B8F8-21A7DDC3C6EB}" type="pres">
      <dgm:prSet presAssocID="{F4679D2F-F7E5-477D-A85D-DC7B51ED07CA}" presName="parentText" presStyleLbl="node1" presStyleIdx="0" presStyleCnt="1" custLinFactNeighborY="-5781">
        <dgm:presLayoutVars>
          <dgm:chMax val="0"/>
          <dgm:bulletEnabled val="1"/>
        </dgm:presLayoutVars>
      </dgm:prSet>
      <dgm:spPr/>
      <dgm:t>
        <a:bodyPr/>
        <a:lstStyle/>
        <a:p>
          <a:endParaRPr lang="en-US"/>
        </a:p>
      </dgm:t>
    </dgm:pt>
  </dgm:ptLst>
  <dgm:cxnLst>
    <dgm:cxn modelId="{42E8A16F-A8C0-43C4-9EBA-6B08EC215C45}" type="presOf" srcId="{A20F5FAB-5C0A-41AD-9515-CD814C98A00D}" destId="{7FFD0775-A0E6-42E5-8EAD-8817F24B42E3}" srcOrd="0" destOrd="0" presId="urn:microsoft.com/office/officeart/2005/8/layout/vList2"/>
    <dgm:cxn modelId="{E37E1C72-EF1E-483E-9F56-91D5F3E3B738}" srcId="{A20F5FAB-5C0A-41AD-9515-CD814C98A00D}" destId="{F4679D2F-F7E5-477D-A85D-DC7B51ED07CA}" srcOrd="0" destOrd="0" parTransId="{BA4ECEDA-27B5-4FF7-BA12-74C088550852}" sibTransId="{0974522D-F65A-4FFE-B7E5-4F319BC8AEEC}"/>
    <dgm:cxn modelId="{B02EF677-A420-4E85-B266-ADC79E6CD4A0}" type="presOf" srcId="{F4679D2F-F7E5-477D-A85D-DC7B51ED07CA}" destId="{235AAE79-BFC7-4CA3-B8F8-21A7DDC3C6EB}" srcOrd="0" destOrd="0" presId="urn:microsoft.com/office/officeart/2005/8/layout/vList2"/>
    <dgm:cxn modelId="{2C858615-E53E-4016-8482-3C5CAD0C39E9}" type="presParOf" srcId="{7FFD0775-A0E6-42E5-8EAD-8817F24B42E3}" destId="{235AAE79-BFC7-4CA3-B8F8-21A7DDC3C6E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941F935-4B61-49BB-9BF1-D47356B1339A}"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24160F38-F6C8-4860-A809-FD8AC0DF66F0}">
      <dgm:prSet custT="1"/>
      <dgm:spPr/>
      <dgm:t>
        <a:bodyPr/>
        <a:lstStyle/>
        <a:p>
          <a:pPr rtl="0"/>
          <a:r>
            <a:rPr lang="ru-RU" sz="3000" dirty="0"/>
            <a:t>Биогасна централа е енергетски објект во кој од биомаса и органски отпад</a:t>
          </a:r>
          <a:endParaRPr lang="en-US" sz="3000" dirty="0"/>
        </a:p>
        <a:p>
          <a:r>
            <a:rPr lang="ru-RU" sz="3000" dirty="0"/>
            <a:t>се произведува биогас, а од тој биогас потоа се добиваат: </a:t>
          </a:r>
          <a:endParaRPr lang="en-US" sz="3000" dirty="0"/>
        </a:p>
        <a:p>
          <a:r>
            <a:rPr lang="ru-RU" sz="3000" i="1" u="sng" dirty="0"/>
            <a:t>-Топлинска енергија </a:t>
          </a:r>
        </a:p>
        <a:p>
          <a:r>
            <a:rPr lang="ru-RU" sz="3000" i="1" u="sng" dirty="0"/>
            <a:t>- електрична енергија</a:t>
          </a:r>
          <a:endParaRPr lang="en-US" sz="3000" i="1" u="sng" dirty="0"/>
        </a:p>
        <a:p>
          <a:pPr rtl="0"/>
          <a:r>
            <a:rPr lang="ru-RU" sz="2000" dirty="0"/>
            <a:t> </a:t>
          </a:r>
          <a:endParaRPr lang="en-US" sz="2000" dirty="0"/>
        </a:p>
      </dgm:t>
    </dgm:pt>
    <dgm:pt modelId="{7CF332A2-B589-4D2C-BCEB-16801B0C6D20}" type="parTrans" cxnId="{C31F1638-3608-4905-A697-C8AEA0A85660}">
      <dgm:prSet/>
      <dgm:spPr/>
      <dgm:t>
        <a:bodyPr/>
        <a:lstStyle/>
        <a:p>
          <a:endParaRPr lang="en-US"/>
        </a:p>
      </dgm:t>
    </dgm:pt>
    <dgm:pt modelId="{DDD77FC4-9A4C-44F0-B641-2765F41F974D}" type="sibTrans" cxnId="{C31F1638-3608-4905-A697-C8AEA0A85660}">
      <dgm:prSet/>
      <dgm:spPr/>
      <dgm:t>
        <a:bodyPr/>
        <a:lstStyle/>
        <a:p>
          <a:endParaRPr lang="en-US"/>
        </a:p>
      </dgm:t>
    </dgm:pt>
    <dgm:pt modelId="{4CC3980A-5203-4C6F-9855-B82CEF7DA066}" type="pres">
      <dgm:prSet presAssocID="{8941F935-4B61-49BB-9BF1-D47356B1339A}" presName="linear" presStyleCnt="0">
        <dgm:presLayoutVars>
          <dgm:animLvl val="lvl"/>
          <dgm:resizeHandles val="exact"/>
        </dgm:presLayoutVars>
      </dgm:prSet>
      <dgm:spPr/>
      <dgm:t>
        <a:bodyPr/>
        <a:lstStyle/>
        <a:p>
          <a:endParaRPr lang="en-US"/>
        </a:p>
      </dgm:t>
    </dgm:pt>
    <dgm:pt modelId="{34D3D2FC-0FC0-4ADD-B93F-2C1A97AA218E}" type="pres">
      <dgm:prSet presAssocID="{24160F38-F6C8-4860-A809-FD8AC0DF66F0}" presName="parentText" presStyleLbl="node1" presStyleIdx="0" presStyleCnt="1">
        <dgm:presLayoutVars>
          <dgm:chMax val="0"/>
          <dgm:bulletEnabled val="1"/>
        </dgm:presLayoutVars>
      </dgm:prSet>
      <dgm:spPr/>
      <dgm:t>
        <a:bodyPr/>
        <a:lstStyle/>
        <a:p>
          <a:endParaRPr lang="en-US"/>
        </a:p>
      </dgm:t>
    </dgm:pt>
  </dgm:ptLst>
  <dgm:cxnLst>
    <dgm:cxn modelId="{136B2B87-9424-4983-821E-FCCD78ACAFE5}" type="presOf" srcId="{24160F38-F6C8-4860-A809-FD8AC0DF66F0}" destId="{34D3D2FC-0FC0-4ADD-B93F-2C1A97AA218E}" srcOrd="0" destOrd="0" presId="urn:microsoft.com/office/officeart/2005/8/layout/vList2"/>
    <dgm:cxn modelId="{C31F1638-3608-4905-A697-C8AEA0A85660}" srcId="{8941F935-4B61-49BB-9BF1-D47356B1339A}" destId="{24160F38-F6C8-4860-A809-FD8AC0DF66F0}" srcOrd="0" destOrd="0" parTransId="{7CF332A2-B589-4D2C-BCEB-16801B0C6D20}" sibTransId="{DDD77FC4-9A4C-44F0-B641-2765F41F974D}"/>
    <dgm:cxn modelId="{F3D43AA7-F2C4-4A58-BD6B-576E44382735}" type="presOf" srcId="{8941F935-4B61-49BB-9BF1-D47356B1339A}" destId="{4CC3980A-5203-4C6F-9855-B82CEF7DA066}" srcOrd="0" destOrd="0" presId="urn:microsoft.com/office/officeart/2005/8/layout/vList2"/>
    <dgm:cxn modelId="{768FEFF6-9A9D-479E-9BE6-9E5F5BF2F1FC}" type="presParOf" srcId="{4CC3980A-5203-4C6F-9855-B82CEF7DA066}" destId="{34D3D2FC-0FC0-4ADD-B93F-2C1A97AA218E}"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07A91D7-D343-45CE-8579-CAD98E29722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19051EF-1BBB-41FA-9617-5BB1CD63BD14}">
      <dgm:prSet/>
      <dgm:spPr/>
      <dgm:t>
        <a:bodyPr/>
        <a:lstStyle/>
        <a:p>
          <a:pPr rtl="0"/>
          <a:r>
            <a:rPr lang="mk-MK"/>
            <a:t>Како се делат биогасните централи </a:t>
          </a:r>
          <a:endParaRPr lang="en-US"/>
        </a:p>
      </dgm:t>
    </dgm:pt>
    <dgm:pt modelId="{B1507B61-56F3-4D6D-A3F6-9C19C89A549D}" type="parTrans" cxnId="{4B728056-1A0F-4930-B456-FE2EEFBF6CDD}">
      <dgm:prSet/>
      <dgm:spPr/>
      <dgm:t>
        <a:bodyPr/>
        <a:lstStyle/>
        <a:p>
          <a:endParaRPr lang="en-US"/>
        </a:p>
      </dgm:t>
    </dgm:pt>
    <dgm:pt modelId="{953C51D4-0009-45E0-ACB8-7981B56A489D}" type="sibTrans" cxnId="{4B728056-1A0F-4930-B456-FE2EEFBF6CDD}">
      <dgm:prSet/>
      <dgm:spPr/>
      <dgm:t>
        <a:bodyPr/>
        <a:lstStyle/>
        <a:p>
          <a:endParaRPr lang="en-US"/>
        </a:p>
      </dgm:t>
    </dgm:pt>
    <dgm:pt modelId="{6173F070-F80E-4583-8210-F6700887D6A7}" type="pres">
      <dgm:prSet presAssocID="{107A91D7-D343-45CE-8579-CAD98E297224}" presName="linear" presStyleCnt="0">
        <dgm:presLayoutVars>
          <dgm:animLvl val="lvl"/>
          <dgm:resizeHandles val="exact"/>
        </dgm:presLayoutVars>
      </dgm:prSet>
      <dgm:spPr/>
      <dgm:t>
        <a:bodyPr/>
        <a:lstStyle/>
        <a:p>
          <a:endParaRPr lang="en-US"/>
        </a:p>
      </dgm:t>
    </dgm:pt>
    <dgm:pt modelId="{15CD69C8-1319-494B-92FF-D650BA435EF6}" type="pres">
      <dgm:prSet presAssocID="{519051EF-1BBB-41FA-9617-5BB1CD63BD14}" presName="parentText" presStyleLbl="node1" presStyleIdx="0" presStyleCnt="1" custLinFactNeighborX="-3102" custLinFactNeighborY="-62832">
        <dgm:presLayoutVars>
          <dgm:chMax val="0"/>
          <dgm:bulletEnabled val="1"/>
        </dgm:presLayoutVars>
      </dgm:prSet>
      <dgm:spPr/>
      <dgm:t>
        <a:bodyPr/>
        <a:lstStyle/>
        <a:p>
          <a:endParaRPr lang="en-US"/>
        </a:p>
      </dgm:t>
    </dgm:pt>
  </dgm:ptLst>
  <dgm:cxnLst>
    <dgm:cxn modelId="{3EBA75FE-6112-4A18-9FA4-2CE36D6EB9CA}" type="presOf" srcId="{519051EF-1BBB-41FA-9617-5BB1CD63BD14}" destId="{15CD69C8-1319-494B-92FF-D650BA435EF6}" srcOrd="0" destOrd="0" presId="urn:microsoft.com/office/officeart/2005/8/layout/vList2"/>
    <dgm:cxn modelId="{37EC100F-DFC0-4364-BADC-FC3FC9D2A443}" type="presOf" srcId="{107A91D7-D343-45CE-8579-CAD98E297224}" destId="{6173F070-F80E-4583-8210-F6700887D6A7}" srcOrd="0" destOrd="0" presId="urn:microsoft.com/office/officeart/2005/8/layout/vList2"/>
    <dgm:cxn modelId="{4B728056-1A0F-4930-B456-FE2EEFBF6CDD}" srcId="{107A91D7-D343-45CE-8579-CAD98E297224}" destId="{519051EF-1BBB-41FA-9617-5BB1CD63BD14}" srcOrd="0" destOrd="0" parTransId="{B1507B61-56F3-4D6D-A3F6-9C19C89A549D}" sibTransId="{953C51D4-0009-45E0-ACB8-7981B56A489D}"/>
    <dgm:cxn modelId="{650DC96A-9544-44F7-84F7-BEAB0E646156}" type="presParOf" srcId="{6173F070-F80E-4583-8210-F6700887D6A7}" destId="{15CD69C8-1319-494B-92FF-D650BA435EF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1CD678-F126-48B8-BAFC-6A76A687147A}"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AB6E2983-4264-44AD-8151-99B33DBF31C1}">
      <dgm:prSet/>
      <dgm:spPr/>
      <dgm:t>
        <a:bodyPr/>
        <a:lstStyle/>
        <a:p>
          <a:pPr rtl="0"/>
          <a:r>
            <a:rPr lang="ru-RU" b="1" i="0" dirty="0">
              <a:solidFill>
                <a:schemeClr val="tx1"/>
              </a:solidFill>
            </a:rPr>
            <a:t>Како да создадеме обновливи извори на енергија преку земјоделското производство ?</a:t>
          </a:r>
          <a:endParaRPr lang="en-US" b="1" i="0" dirty="0">
            <a:solidFill>
              <a:schemeClr val="tx1"/>
            </a:solidFill>
          </a:endParaRPr>
        </a:p>
      </dgm:t>
    </dgm:pt>
    <dgm:pt modelId="{6E93979A-39FA-48A3-BA1B-1ABE0212B126}" type="parTrans" cxnId="{1EB9EBA3-A579-4C46-B2C4-AFF0D6689FEA}">
      <dgm:prSet/>
      <dgm:spPr/>
      <dgm:t>
        <a:bodyPr/>
        <a:lstStyle/>
        <a:p>
          <a:endParaRPr lang="en-US"/>
        </a:p>
      </dgm:t>
    </dgm:pt>
    <dgm:pt modelId="{8E1B5118-4C4F-4A95-9F50-97F5507EFBE0}" type="sibTrans" cxnId="{1EB9EBA3-A579-4C46-B2C4-AFF0D6689FEA}">
      <dgm:prSet/>
      <dgm:spPr/>
      <dgm:t>
        <a:bodyPr/>
        <a:lstStyle/>
        <a:p>
          <a:endParaRPr lang="en-US"/>
        </a:p>
      </dgm:t>
    </dgm:pt>
    <dgm:pt modelId="{A0A6A2F9-2F62-4241-A7CE-2EB0E985414F}" type="pres">
      <dgm:prSet presAssocID="{831CD678-F126-48B8-BAFC-6A76A687147A}" presName="compositeShape" presStyleCnt="0">
        <dgm:presLayoutVars>
          <dgm:dir/>
          <dgm:resizeHandles/>
        </dgm:presLayoutVars>
      </dgm:prSet>
      <dgm:spPr/>
      <dgm:t>
        <a:bodyPr/>
        <a:lstStyle/>
        <a:p>
          <a:endParaRPr lang="en-US"/>
        </a:p>
      </dgm:t>
    </dgm:pt>
    <dgm:pt modelId="{A2A13363-933E-4C14-BD53-AEE50CA69F43}" type="pres">
      <dgm:prSet presAssocID="{831CD678-F126-48B8-BAFC-6A76A687147A}" presName="pyramid" presStyleLbl="node1" presStyleIdx="0" presStyleCnt="1" custScaleX="169619" custLinFactNeighborX="2368"/>
      <dgm:spPr>
        <a:prstGeom prst="horizontalScroll">
          <a:avLst/>
        </a:prstGeom>
      </dgm:spPr>
    </dgm:pt>
    <dgm:pt modelId="{BCD616DA-1849-4164-8966-76E4D2FB094B}" type="pres">
      <dgm:prSet presAssocID="{831CD678-F126-48B8-BAFC-6A76A687147A}" presName="theList" presStyleCnt="0"/>
      <dgm:spPr/>
    </dgm:pt>
    <dgm:pt modelId="{858189AF-77CF-4C39-9B84-E364276BBEA7}" type="pres">
      <dgm:prSet presAssocID="{AB6E2983-4264-44AD-8151-99B33DBF31C1}" presName="aNode" presStyleLbl="fgAcc1" presStyleIdx="0" presStyleCnt="1" custScaleX="190214" custLinFactNeighborX="-43893" custLinFactNeighborY="61615">
        <dgm:presLayoutVars>
          <dgm:bulletEnabled val="1"/>
        </dgm:presLayoutVars>
      </dgm:prSet>
      <dgm:spPr/>
      <dgm:t>
        <a:bodyPr/>
        <a:lstStyle/>
        <a:p>
          <a:endParaRPr lang="en-US"/>
        </a:p>
      </dgm:t>
    </dgm:pt>
    <dgm:pt modelId="{0968AAD4-1D66-401A-8F1A-49D30014941B}" type="pres">
      <dgm:prSet presAssocID="{AB6E2983-4264-44AD-8151-99B33DBF31C1}" presName="aSpace" presStyleCnt="0"/>
      <dgm:spPr/>
    </dgm:pt>
  </dgm:ptLst>
  <dgm:cxnLst>
    <dgm:cxn modelId="{6F2833A6-95B4-4DD5-A051-2A8128555774}" type="presOf" srcId="{AB6E2983-4264-44AD-8151-99B33DBF31C1}" destId="{858189AF-77CF-4C39-9B84-E364276BBEA7}" srcOrd="0" destOrd="0" presId="urn:microsoft.com/office/officeart/2005/8/layout/pyramid2"/>
    <dgm:cxn modelId="{C8F39EFC-C23E-411A-BF3F-923E0487E5A3}" type="presOf" srcId="{831CD678-F126-48B8-BAFC-6A76A687147A}" destId="{A0A6A2F9-2F62-4241-A7CE-2EB0E985414F}" srcOrd="0" destOrd="0" presId="urn:microsoft.com/office/officeart/2005/8/layout/pyramid2"/>
    <dgm:cxn modelId="{1EB9EBA3-A579-4C46-B2C4-AFF0D6689FEA}" srcId="{831CD678-F126-48B8-BAFC-6A76A687147A}" destId="{AB6E2983-4264-44AD-8151-99B33DBF31C1}" srcOrd="0" destOrd="0" parTransId="{6E93979A-39FA-48A3-BA1B-1ABE0212B126}" sibTransId="{8E1B5118-4C4F-4A95-9F50-97F5507EFBE0}"/>
    <dgm:cxn modelId="{DCF70BE6-A5FE-4FCC-B3B1-3CF7C8B63AD1}" type="presParOf" srcId="{A0A6A2F9-2F62-4241-A7CE-2EB0E985414F}" destId="{A2A13363-933E-4C14-BD53-AEE50CA69F43}" srcOrd="0" destOrd="0" presId="urn:microsoft.com/office/officeart/2005/8/layout/pyramid2"/>
    <dgm:cxn modelId="{082291C3-A513-4018-8821-A7D0BAD71216}" type="presParOf" srcId="{A0A6A2F9-2F62-4241-A7CE-2EB0E985414F}" destId="{BCD616DA-1849-4164-8966-76E4D2FB094B}" srcOrd="1" destOrd="0" presId="urn:microsoft.com/office/officeart/2005/8/layout/pyramid2"/>
    <dgm:cxn modelId="{D9B47BBB-2705-45F7-8597-F2B245120267}" type="presParOf" srcId="{BCD616DA-1849-4164-8966-76E4D2FB094B}" destId="{858189AF-77CF-4C39-9B84-E364276BBEA7}" srcOrd="0" destOrd="0" presId="urn:microsoft.com/office/officeart/2005/8/layout/pyramid2"/>
    <dgm:cxn modelId="{D2DF0995-ABB9-48AA-A971-F45D0127FBEA}" type="presParOf" srcId="{BCD616DA-1849-4164-8966-76E4D2FB094B}" destId="{0968AAD4-1D66-401A-8F1A-49D30014941B}" srcOrd="1" destOrd="0" presId="urn:microsoft.com/office/officeart/2005/8/layout/pyramid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79399A3-061A-46B6-97BD-17D7148CEF5A}" type="doc">
      <dgm:prSet loTypeId="urn:microsoft.com/office/officeart/2005/8/layout/hList7" loCatId="process" qsTypeId="urn:microsoft.com/office/officeart/2005/8/quickstyle/simple1" qsCatId="simple" csTypeId="urn:microsoft.com/office/officeart/2005/8/colors/accent1_2" csCatId="accent1" phldr="1"/>
      <dgm:spPr/>
      <dgm:t>
        <a:bodyPr/>
        <a:lstStyle/>
        <a:p>
          <a:endParaRPr lang="en-US"/>
        </a:p>
      </dgm:t>
    </dgm:pt>
    <dgm:pt modelId="{D8F5B49F-E62E-4B1D-921A-497737B41E76}">
      <dgm:prSet/>
      <dgm:spPr/>
      <dgm:t>
        <a:bodyPr/>
        <a:lstStyle/>
        <a:p>
          <a:pPr rtl="0"/>
          <a:r>
            <a:rPr lang="mk-MK" dirty="0"/>
            <a:t>Мали биогасни централи </a:t>
          </a:r>
        </a:p>
        <a:p>
          <a:pPr rtl="0"/>
          <a:r>
            <a:rPr lang="mk-MK" dirty="0"/>
            <a:t>Кој по повшина зафаќаат од 300-1.000 м2</a:t>
          </a:r>
          <a:endParaRPr lang="en-US" dirty="0"/>
        </a:p>
      </dgm:t>
    </dgm:pt>
    <dgm:pt modelId="{3605E1E5-D0F9-438D-BEA5-E2489FB4490F}" type="parTrans" cxnId="{4F167EE7-7053-4810-A3B0-98B605DE908B}">
      <dgm:prSet/>
      <dgm:spPr/>
      <dgm:t>
        <a:bodyPr/>
        <a:lstStyle/>
        <a:p>
          <a:endParaRPr lang="en-US"/>
        </a:p>
      </dgm:t>
    </dgm:pt>
    <dgm:pt modelId="{8FBE507D-693B-48B9-9B2C-595995F82C81}" type="sibTrans" cxnId="{4F167EE7-7053-4810-A3B0-98B605DE908B}">
      <dgm:prSet/>
      <dgm:spPr/>
      <dgm:t>
        <a:bodyPr/>
        <a:lstStyle/>
        <a:p>
          <a:endParaRPr lang="en-US"/>
        </a:p>
      </dgm:t>
    </dgm:pt>
    <dgm:pt modelId="{E30F55AC-484C-4552-9C1B-9A8CDD46BE35}">
      <dgm:prSet/>
      <dgm:spPr/>
      <dgm:t>
        <a:bodyPr/>
        <a:lstStyle/>
        <a:p>
          <a:pPr rtl="0"/>
          <a:r>
            <a:rPr lang="mk-MK" dirty="0"/>
            <a:t>Средни биогасни централи </a:t>
          </a:r>
        </a:p>
        <a:p>
          <a:pPr rtl="0"/>
          <a:r>
            <a:rPr lang="mk-MK" dirty="0"/>
            <a:t>Кој по површина зафаќаат од 1.500 – 5.000 м2</a:t>
          </a:r>
          <a:endParaRPr lang="en-US" dirty="0"/>
        </a:p>
      </dgm:t>
    </dgm:pt>
    <dgm:pt modelId="{ABC07B17-AAFF-4643-B4BC-E61E9B255BFD}" type="parTrans" cxnId="{430EB28D-43F5-4030-9517-AD879FF2D85A}">
      <dgm:prSet/>
      <dgm:spPr/>
      <dgm:t>
        <a:bodyPr/>
        <a:lstStyle/>
        <a:p>
          <a:endParaRPr lang="en-US"/>
        </a:p>
      </dgm:t>
    </dgm:pt>
    <dgm:pt modelId="{F534C8CB-B981-4A47-994C-819518A7E102}" type="sibTrans" cxnId="{430EB28D-43F5-4030-9517-AD879FF2D85A}">
      <dgm:prSet/>
      <dgm:spPr/>
      <dgm:t>
        <a:bodyPr/>
        <a:lstStyle/>
        <a:p>
          <a:endParaRPr lang="en-US"/>
        </a:p>
      </dgm:t>
    </dgm:pt>
    <dgm:pt modelId="{726819F4-9AB8-46AF-9E97-A28F0E2C4BF1}">
      <dgm:prSet/>
      <dgm:spPr/>
      <dgm:t>
        <a:bodyPr/>
        <a:lstStyle/>
        <a:p>
          <a:pPr rtl="0"/>
          <a:r>
            <a:rPr lang="mk-MK" dirty="0"/>
            <a:t>Големи (индустриални) биогасни централ </a:t>
          </a:r>
        </a:p>
        <a:p>
          <a:pPr rtl="0"/>
          <a:r>
            <a:rPr lang="mk-MK" dirty="0"/>
            <a:t>Кој по површина зафаќаат од 10.000-40.000 м2</a:t>
          </a:r>
        </a:p>
      </dgm:t>
    </dgm:pt>
    <dgm:pt modelId="{E0C1FAFD-6D19-477B-8CD0-8FAAAFDEB853}" type="parTrans" cxnId="{B0F143A9-19FD-4B69-BC32-16CA2A4343ED}">
      <dgm:prSet/>
      <dgm:spPr/>
      <dgm:t>
        <a:bodyPr/>
        <a:lstStyle/>
        <a:p>
          <a:endParaRPr lang="en-US"/>
        </a:p>
      </dgm:t>
    </dgm:pt>
    <dgm:pt modelId="{B8D74D16-54C9-45A1-8B14-0890D596AB4B}" type="sibTrans" cxnId="{B0F143A9-19FD-4B69-BC32-16CA2A4343ED}">
      <dgm:prSet/>
      <dgm:spPr/>
      <dgm:t>
        <a:bodyPr/>
        <a:lstStyle/>
        <a:p>
          <a:endParaRPr lang="en-US"/>
        </a:p>
      </dgm:t>
    </dgm:pt>
    <dgm:pt modelId="{664D24EA-F6D9-4C0D-B7D4-EA8952541CBB}" type="pres">
      <dgm:prSet presAssocID="{A79399A3-061A-46B6-97BD-17D7148CEF5A}" presName="Name0" presStyleCnt="0">
        <dgm:presLayoutVars>
          <dgm:dir/>
          <dgm:resizeHandles val="exact"/>
        </dgm:presLayoutVars>
      </dgm:prSet>
      <dgm:spPr/>
      <dgm:t>
        <a:bodyPr/>
        <a:lstStyle/>
        <a:p>
          <a:endParaRPr lang="en-US"/>
        </a:p>
      </dgm:t>
    </dgm:pt>
    <dgm:pt modelId="{A96DC654-713C-4605-AEF9-8738E78123E2}" type="pres">
      <dgm:prSet presAssocID="{A79399A3-061A-46B6-97BD-17D7148CEF5A}" presName="fgShape" presStyleLbl="fgShp" presStyleIdx="0" presStyleCnt="1"/>
      <dgm:spPr>
        <a:prstGeom prst="rightArrow">
          <a:avLst/>
        </a:prstGeom>
      </dgm:spPr>
    </dgm:pt>
    <dgm:pt modelId="{3C8E12BF-4F37-49CE-B7EA-EDC376E6A197}" type="pres">
      <dgm:prSet presAssocID="{A79399A3-061A-46B6-97BD-17D7148CEF5A}" presName="linComp" presStyleCnt="0"/>
      <dgm:spPr/>
    </dgm:pt>
    <dgm:pt modelId="{88A39643-51DE-4DB2-931C-540FB53E442C}" type="pres">
      <dgm:prSet presAssocID="{D8F5B49F-E62E-4B1D-921A-497737B41E76}" presName="compNode" presStyleCnt="0"/>
      <dgm:spPr/>
    </dgm:pt>
    <dgm:pt modelId="{F7CFD292-485E-4D8A-8100-36E16831DD06}" type="pres">
      <dgm:prSet presAssocID="{D8F5B49F-E62E-4B1D-921A-497737B41E76}" presName="bkgdShape" presStyleLbl="node1" presStyleIdx="0" presStyleCnt="3"/>
      <dgm:spPr/>
      <dgm:t>
        <a:bodyPr/>
        <a:lstStyle/>
        <a:p>
          <a:endParaRPr lang="en-US"/>
        </a:p>
      </dgm:t>
    </dgm:pt>
    <dgm:pt modelId="{2B1C465D-F46B-427A-B4CD-6A13B218BBBC}" type="pres">
      <dgm:prSet presAssocID="{D8F5B49F-E62E-4B1D-921A-497737B41E76}" presName="nodeTx" presStyleLbl="node1" presStyleIdx="0" presStyleCnt="3">
        <dgm:presLayoutVars>
          <dgm:bulletEnabled val="1"/>
        </dgm:presLayoutVars>
      </dgm:prSet>
      <dgm:spPr/>
      <dgm:t>
        <a:bodyPr/>
        <a:lstStyle/>
        <a:p>
          <a:endParaRPr lang="en-US"/>
        </a:p>
      </dgm:t>
    </dgm:pt>
    <dgm:pt modelId="{4DB41B5F-F363-4CC4-935A-7B2978445939}" type="pres">
      <dgm:prSet presAssocID="{D8F5B49F-E62E-4B1D-921A-497737B41E76}" presName="invisiNode" presStyleLbl="node1" presStyleIdx="0" presStyleCnt="3"/>
      <dgm:spPr/>
    </dgm:pt>
    <dgm:pt modelId="{98446017-03A3-486D-A24F-815AFC249278}" type="pres">
      <dgm:prSet presAssocID="{D8F5B49F-E62E-4B1D-921A-497737B41E76}" presName="imagNode" presStyleLbl="fgImgPlace1" presStyleIdx="0" presStyleCnt="3" custScaleX="163432" custScaleY="111693" custLinFactNeighborX="0" custLinFactNeighborY="-2345"/>
      <dgm:spPr>
        <a:prstGeom prst="flowChartProcess">
          <a:avLst/>
        </a:prstGeom>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endParaRPr lang="en-US"/>
        </a:p>
      </dgm:t>
    </dgm:pt>
    <dgm:pt modelId="{D479AD33-D5C6-4746-9970-7B59FD30B0B6}" type="pres">
      <dgm:prSet presAssocID="{8FBE507D-693B-48B9-9B2C-595995F82C81}" presName="sibTrans" presStyleLbl="sibTrans2D1" presStyleIdx="0" presStyleCnt="0"/>
      <dgm:spPr/>
      <dgm:t>
        <a:bodyPr/>
        <a:lstStyle/>
        <a:p>
          <a:endParaRPr lang="en-US"/>
        </a:p>
      </dgm:t>
    </dgm:pt>
    <dgm:pt modelId="{11A2EA1D-32F9-4731-9B85-A2C989859B0A}" type="pres">
      <dgm:prSet presAssocID="{E30F55AC-484C-4552-9C1B-9A8CDD46BE35}" presName="compNode" presStyleCnt="0"/>
      <dgm:spPr/>
    </dgm:pt>
    <dgm:pt modelId="{350FB13C-9ABE-4C23-942F-4D0C8EB57C92}" type="pres">
      <dgm:prSet presAssocID="{E30F55AC-484C-4552-9C1B-9A8CDD46BE35}" presName="bkgdShape" presStyleLbl="node1" presStyleIdx="1" presStyleCnt="3"/>
      <dgm:spPr/>
      <dgm:t>
        <a:bodyPr/>
        <a:lstStyle/>
        <a:p>
          <a:endParaRPr lang="en-US"/>
        </a:p>
      </dgm:t>
    </dgm:pt>
    <dgm:pt modelId="{CB84CDBC-7546-47AD-A1F1-8D504A0A139C}" type="pres">
      <dgm:prSet presAssocID="{E30F55AC-484C-4552-9C1B-9A8CDD46BE35}" presName="nodeTx" presStyleLbl="node1" presStyleIdx="1" presStyleCnt="3">
        <dgm:presLayoutVars>
          <dgm:bulletEnabled val="1"/>
        </dgm:presLayoutVars>
      </dgm:prSet>
      <dgm:spPr/>
      <dgm:t>
        <a:bodyPr/>
        <a:lstStyle/>
        <a:p>
          <a:endParaRPr lang="en-US"/>
        </a:p>
      </dgm:t>
    </dgm:pt>
    <dgm:pt modelId="{431ACD8F-2F9A-4A70-A95C-B8A23F06359F}" type="pres">
      <dgm:prSet presAssocID="{E30F55AC-484C-4552-9C1B-9A8CDD46BE35}" presName="invisiNode" presStyleLbl="node1" presStyleIdx="1" presStyleCnt="3"/>
      <dgm:spPr/>
    </dgm:pt>
    <dgm:pt modelId="{5A9C49AC-FFCA-4CB4-A1F6-CD4043061F2A}" type="pres">
      <dgm:prSet presAssocID="{E30F55AC-484C-4552-9C1B-9A8CDD46BE35}" presName="imagNode" presStyleLbl="fgImgPlace1" presStyleIdx="1" presStyleCnt="3" custScaleX="172637" custScaleY="113503" custLinFactNeighborX="2671" custLinFactNeighborY="-1173"/>
      <dgm:spPr>
        <a:prstGeom prst="rect">
          <a:avLst/>
        </a:prstGeom>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endParaRPr lang="en-US"/>
        </a:p>
      </dgm:t>
    </dgm:pt>
    <dgm:pt modelId="{27BE6895-7FB1-4EEF-B0CA-48DFA5B3C40B}" type="pres">
      <dgm:prSet presAssocID="{F534C8CB-B981-4A47-994C-819518A7E102}" presName="sibTrans" presStyleLbl="sibTrans2D1" presStyleIdx="0" presStyleCnt="0"/>
      <dgm:spPr/>
      <dgm:t>
        <a:bodyPr/>
        <a:lstStyle/>
        <a:p>
          <a:endParaRPr lang="en-US"/>
        </a:p>
      </dgm:t>
    </dgm:pt>
    <dgm:pt modelId="{CCDA3C32-B950-425C-A5AC-715D4A7A8587}" type="pres">
      <dgm:prSet presAssocID="{726819F4-9AB8-46AF-9E97-A28F0E2C4BF1}" presName="compNode" presStyleCnt="0"/>
      <dgm:spPr/>
    </dgm:pt>
    <dgm:pt modelId="{AD15070A-9CB8-4829-A812-4BB76FEE0379}" type="pres">
      <dgm:prSet presAssocID="{726819F4-9AB8-46AF-9E97-A28F0E2C4BF1}" presName="bkgdShape" presStyleLbl="node1" presStyleIdx="2" presStyleCnt="3"/>
      <dgm:spPr/>
      <dgm:t>
        <a:bodyPr/>
        <a:lstStyle/>
        <a:p>
          <a:endParaRPr lang="en-US"/>
        </a:p>
      </dgm:t>
    </dgm:pt>
    <dgm:pt modelId="{215B66BE-8710-4418-81CA-74A8AD091252}" type="pres">
      <dgm:prSet presAssocID="{726819F4-9AB8-46AF-9E97-A28F0E2C4BF1}" presName="nodeTx" presStyleLbl="node1" presStyleIdx="2" presStyleCnt="3">
        <dgm:presLayoutVars>
          <dgm:bulletEnabled val="1"/>
        </dgm:presLayoutVars>
      </dgm:prSet>
      <dgm:spPr/>
      <dgm:t>
        <a:bodyPr/>
        <a:lstStyle/>
        <a:p>
          <a:endParaRPr lang="en-US"/>
        </a:p>
      </dgm:t>
    </dgm:pt>
    <dgm:pt modelId="{9F9860DD-1C69-4587-8489-510B3DE11A6C}" type="pres">
      <dgm:prSet presAssocID="{726819F4-9AB8-46AF-9E97-A28F0E2C4BF1}" presName="invisiNode" presStyleLbl="node1" presStyleIdx="2" presStyleCnt="3"/>
      <dgm:spPr/>
    </dgm:pt>
    <dgm:pt modelId="{A0F3A0C1-48C8-4F70-944E-120D8015987B}" type="pres">
      <dgm:prSet presAssocID="{726819F4-9AB8-46AF-9E97-A28F0E2C4BF1}" presName="imagNode" presStyleLbl="fgImgPlace1" presStyleIdx="2" presStyleCnt="3" custScaleX="158354" custScaleY="113235"/>
      <dgm:spPr>
        <a:prstGeom prst="rect">
          <a:avLst/>
        </a:prstGeom>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dgm:spPr>
      <dgm:t>
        <a:bodyPr/>
        <a:lstStyle/>
        <a:p>
          <a:endParaRPr lang="en-US"/>
        </a:p>
      </dgm:t>
    </dgm:pt>
  </dgm:ptLst>
  <dgm:cxnLst>
    <dgm:cxn modelId="{14B2797A-BA2B-4C2F-A40D-7E5556B5CB2F}" type="presOf" srcId="{D8F5B49F-E62E-4B1D-921A-497737B41E76}" destId="{2B1C465D-F46B-427A-B4CD-6A13B218BBBC}" srcOrd="1" destOrd="0" presId="urn:microsoft.com/office/officeart/2005/8/layout/hList7"/>
    <dgm:cxn modelId="{372CA5FF-0F7D-4932-9C9A-FDEC16978964}" type="presOf" srcId="{D8F5B49F-E62E-4B1D-921A-497737B41E76}" destId="{F7CFD292-485E-4D8A-8100-36E16831DD06}" srcOrd="0" destOrd="0" presId="urn:microsoft.com/office/officeart/2005/8/layout/hList7"/>
    <dgm:cxn modelId="{84BFDE35-54DC-47FA-AD7E-D0628BBD0892}" type="presOf" srcId="{E30F55AC-484C-4552-9C1B-9A8CDD46BE35}" destId="{CB84CDBC-7546-47AD-A1F1-8D504A0A139C}" srcOrd="1" destOrd="0" presId="urn:microsoft.com/office/officeart/2005/8/layout/hList7"/>
    <dgm:cxn modelId="{565AEDD5-4F4A-4157-B3B2-27B6BECD96D2}" type="presOf" srcId="{8FBE507D-693B-48B9-9B2C-595995F82C81}" destId="{D479AD33-D5C6-4746-9970-7B59FD30B0B6}" srcOrd="0" destOrd="0" presId="urn:microsoft.com/office/officeart/2005/8/layout/hList7"/>
    <dgm:cxn modelId="{C9330E9C-62EB-49F6-8883-AF1E22E60139}" type="presOf" srcId="{E30F55AC-484C-4552-9C1B-9A8CDD46BE35}" destId="{350FB13C-9ABE-4C23-942F-4D0C8EB57C92}" srcOrd="0" destOrd="0" presId="urn:microsoft.com/office/officeart/2005/8/layout/hList7"/>
    <dgm:cxn modelId="{7B8C588E-5BCF-476F-B25A-9DE36F70E75C}" type="presOf" srcId="{726819F4-9AB8-46AF-9E97-A28F0E2C4BF1}" destId="{215B66BE-8710-4418-81CA-74A8AD091252}" srcOrd="1" destOrd="0" presId="urn:microsoft.com/office/officeart/2005/8/layout/hList7"/>
    <dgm:cxn modelId="{7980A9D1-0033-4152-B96E-DDDAB4340719}" type="presOf" srcId="{F534C8CB-B981-4A47-994C-819518A7E102}" destId="{27BE6895-7FB1-4EEF-B0CA-48DFA5B3C40B}" srcOrd="0" destOrd="0" presId="urn:microsoft.com/office/officeart/2005/8/layout/hList7"/>
    <dgm:cxn modelId="{84D7C384-92A6-4393-BBF7-F8E01E1133D2}" type="presOf" srcId="{A79399A3-061A-46B6-97BD-17D7148CEF5A}" destId="{664D24EA-F6D9-4C0D-B7D4-EA8952541CBB}" srcOrd="0" destOrd="0" presId="urn:microsoft.com/office/officeart/2005/8/layout/hList7"/>
    <dgm:cxn modelId="{B0F143A9-19FD-4B69-BC32-16CA2A4343ED}" srcId="{A79399A3-061A-46B6-97BD-17D7148CEF5A}" destId="{726819F4-9AB8-46AF-9E97-A28F0E2C4BF1}" srcOrd="2" destOrd="0" parTransId="{E0C1FAFD-6D19-477B-8CD0-8FAAAFDEB853}" sibTransId="{B8D74D16-54C9-45A1-8B14-0890D596AB4B}"/>
    <dgm:cxn modelId="{A29E85BA-45EB-4FFC-8A2F-F26E2F9A01A0}" type="presOf" srcId="{726819F4-9AB8-46AF-9E97-A28F0E2C4BF1}" destId="{AD15070A-9CB8-4829-A812-4BB76FEE0379}" srcOrd="0" destOrd="0" presId="urn:microsoft.com/office/officeart/2005/8/layout/hList7"/>
    <dgm:cxn modelId="{430EB28D-43F5-4030-9517-AD879FF2D85A}" srcId="{A79399A3-061A-46B6-97BD-17D7148CEF5A}" destId="{E30F55AC-484C-4552-9C1B-9A8CDD46BE35}" srcOrd="1" destOrd="0" parTransId="{ABC07B17-AAFF-4643-B4BC-E61E9B255BFD}" sibTransId="{F534C8CB-B981-4A47-994C-819518A7E102}"/>
    <dgm:cxn modelId="{4F167EE7-7053-4810-A3B0-98B605DE908B}" srcId="{A79399A3-061A-46B6-97BD-17D7148CEF5A}" destId="{D8F5B49F-E62E-4B1D-921A-497737B41E76}" srcOrd="0" destOrd="0" parTransId="{3605E1E5-D0F9-438D-BEA5-E2489FB4490F}" sibTransId="{8FBE507D-693B-48B9-9B2C-595995F82C81}"/>
    <dgm:cxn modelId="{658D5843-C954-4521-9E88-973EE7DA0288}" type="presParOf" srcId="{664D24EA-F6D9-4C0D-B7D4-EA8952541CBB}" destId="{A96DC654-713C-4605-AEF9-8738E78123E2}" srcOrd="0" destOrd="0" presId="urn:microsoft.com/office/officeart/2005/8/layout/hList7"/>
    <dgm:cxn modelId="{08B0F8B3-C847-4360-91EA-15747CFB3FC5}" type="presParOf" srcId="{664D24EA-F6D9-4C0D-B7D4-EA8952541CBB}" destId="{3C8E12BF-4F37-49CE-B7EA-EDC376E6A197}" srcOrd="1" destOrd="0" presId="urn:microsoft.com/office/officeart/2005/8/layout/hList7"/>
    <dgm:cxn modelId="{58DB4A15-B010-4500-8453-A20D4977B6CB}" type="presParOf" srcId="{3C8E12BF-4F37-49CE-B7EA-EDC376E6A197}" destId="{88A39643-51DE-4DB2-931C-540FB53E442C}" srcOrd="0" destOrd="0" presId="urn:microsoft.com/office/officeart/2005/8/layout/hList7"/>
    <dgm:cxn modelId="{10C62C12-32F4-4400-A25F-566A8AE92977}" type="presParOf" srcId="{88A39643-51DE-4DB2-931C-540FB53E442C}" destId="{F7CFD292-485E-4D8A-8100-36E16831DD06}" srcOrd="0" destOrd="0" presId="urn:microsoft.com/office/officeart/2005/8/layout/hList7"/>
    <dgm:cxn modelId="{5A441E80-FA0B-400D-80E4-281E4729855C}" type="presParOf" srcId="{88A39643-51DE-4DB2-931C-540FB53E442C}" destId="{2B1C465D-F46B-427A-B4CD-6A13B218BBBC}" srcOrd="1" destOrd="0" presId="urn:microsoft.com/office/officeart/2005/8/layout/hList7"/>
    <dgm:cxn modelId="{959689D6-42C4-4D3C-920C-EC36DF82C543}" type="presParOf" srcId="{88A39643-51DE-4DB2-931C-540FB53E442C}" destId="{4DB41B5F-F363-4CC4-935A-7B2978445939}" srcOrd="2" destOrd="0" presId="urn:microsoft.com/office/officeart/2005/8/layout/hList7"/>
    <dgm:cxn modelId="{4F3E5B0A-01D7-494A-8BBC-7A246E41DA8E}" type="presParOf" srcId="{88A39643-51DE-4DB2-931C-540FB53E442C}" destId="{98446017-03A3-486D-A24F-815AFC249278}" srcOrd="3" destOrd="0" presId="urn:microsoft.com/office/officeart/2005/8/layout/hList7"/>
    <dgm:cxn modelId="{1D257C34-5143-48AF-90A3-30A2F11FA311}" type="presParOf" srcId="{3C8E12BF-4F37-49CE-B7EA-EDC376E6A197}" destId="{D479AD33-D5C6-4746-9970-7B59FD30B0B6}" srcOrd="1" destOrd="0" presId="urn:microsoft.com/office/officeart/2005/8/layout/hList7"/>
    <dgm:cxn modelId="{1FD1CE4C-1A5B-4AAF-9821-99B0F994E6A0}" type="presParOf" srcId="{3C8E12BF-4F37-49CE-B7EA-EDC376E6A197}" destId="{11A2EA1D-32F9-4731-9B85-A2C989859B0A}" srcOrd="2" destOrd="0" presId="urn:microsoft.com/office/officeart/2005/8/layout/hList7"/>
    <dgm:cxn modelId="{6B2CABCB-A566-484A-8156-FE8D0CB7366E}" type="presParOf" srcId="{11A2EA1D-32F9-4731-9B85-A2C989859B0A}" destId="{350FB13C-9ABE-4C23-942F-4D0C8EB57C92}" srcOrd="0" destOrd="0" presId="urn:microsoft.com/office/officeart/2005/8/layout/hList7"/>
    <dgm:cxn modelId="{72989396-FF8B-4FBC-A837-73BB3265DF41}" type="presParOf" srcId="{11A2EA1D-32F9-4731-9B85-A2C989859B0A}" destId="{CB84CDBC-7546-47AD-A1F1-8D504A0A139C}" srcOrd="1" destOrd="0" presId="urn:microsoft.com/office/officeart/2005/8/layout/hList7"/>
    <dgm:cxn modelId="{3151AD21-22FB-4B2F-AA44-9E38A6285C37}" type="presParOf" srcId="{11A2EA1D-32F9-4731-9B85-A2C989859B0A}" destId="{431ACD8F-2F9A-4A70-A95C-B8A23F06359F}" srcOrd="2" destOrd="0" presId="urn:microsoft.com/office/officeart/2005/8/layout/hList7"/>
    <dgm:cxn modelId="{E190F404-F9DE-4610-92B1-D3C3CD4FD641}" type="presParOf" srcId="{11A2EA1D-32F9-4731-9B85-A2C989859B0A}" destId="{5A9C49AC-FFCA-4CB4-A1F6-CD4043061F2A}" srcOrd="3" destOrd="0" presId="urn:microsoft.com/office/officeart/2005/8/layout/hList7"/>
    <dgm:cxn modelId="{BCD94EF1-85F0-4EC3-A578-87C0A4601B31}" type="presParOf" srcId="{3C8E12BF-4F37-49CE-B7EA-EDC376E6A197}" destId="{27BE6895-7FB1-4EEF-B0CA-48DFA5B3C40B}" srcOrd="3" destOrd="0" presId="urn:microsoft.com/office/officeart/2005/8/layout/hList7"/>
    <dgm:cxn modelId="{A44B4DB8-B2D7-474A-A869-55FEE002A8A1}" type="presParOf" srcId="{3C8E12BF-4F37-49CE-B7EA-EDC376E6A197}" destId="{CCDA3C32-B950-425C-A5AC-715D4A7A8587}" srcOrd="4" destOrd="0" presId="urn:microsoft.com/office/officeart/2005/8/layout/hList7"/>
    <dgm:cxn modelId="{A27CF3EF-ECF3-4429-BD06-6F1DE6578B9A}" type="presParOf" srcId="{CCDA3C32-B950-425C-A5AC-715D4A7A8587}" destId="{AD15070A-9CB8-4829-A812-4BB76FEE0379}" srcOrd="0" destOrd="0" presId="urn:microsoft.com/office/officeart/2005/8/layout/hList7"/>
    <dgm:cxn modelId="{739219B5-D2B1-493C-B51F-DF36A28BBFF8}" type="presParOf" srcId="{CCDA3C32-B950-425C-A5AC-715D4A7A8587}" destId="{215B66BE-8710-4418-81CA-74A8AD091252}" srcOrd="1" destOrd="0" presId="urn:microsoft.com/office/officeart/2005/8/layout/hList7"/>
    <dgm:cxn modelId="{D1138848-68D2-4CA7-8DF9-A08B5D55072C}" type="presParOf" srcId="{CCDA3C32-B950-425C-A5AC-715D4A7A8587}" destId="{9F9860DD-1C69-4587-8489-510B3DE11A6C}" srcOrd="2" destOrd="0" presId="urn:microsoft.com/office/officeart/2005/8/layout/hList7"/>
    <dgm:cxn modelId="{5692C1B3-AD48-47F9-AA1A-0AE02861CD4D}" type="presParOf" srcId="{CCDA3C32-B950-425C-A5AC-715D4A7A8587}" destId="{A0F3A0C1-48C8-4F70-944E-120D8015987B}" srcOrd="3" destOrd="0" presId="urn:microsoft.com/office/officeart/2005/8/layout/hList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E1D4BCE-D79E-4BAD-91AD-1BBC3B7B0B4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2F8EADA-5CD2-43B6-968B-86DB8D15E3B1}">
      <dgm:prSet/>
      <dgm:spPr/>
      <dgm:t>
        <a:bodyPr/>
        <a:lstStyle/>
        <a:p>
          <a:pPr rtl="0"/>
          <a:r>
            <a:rPr lang="ru-RU"/>
            <a:t>Главни делови на една биогасна централа</a:t>
          </a:r>
          <a:endParaRPr lang="en-US"/>
        </a:p>
      </dgm:t>
    </dgm:pt>
    <dgm:pt modelId="{2140250B-555C-4B8F-8B13-9F0597C3BC7F}" type="parTrans" cxnId="{A5887CA3-FA7D-4406-B85C-0740853FD2D4}">
      <dgm:prSet/>
      <dgm:spPr/>
      <dgm:t>
        <a:bodyPr/>
        <a:lstStyle/>
        <a:p>
          <a:endParaRPr lang="en-US"/>
        </a:p>
      </dgm:t>
    </dgm:pt>
    <dgm:pt modelId="{B47FCBA3-A686-4B0A-AE9F-12CE03793D37}" type="sibTrans" cxnId="{A5887CA3-FA7D-4406-B85C-0740853FD2D4}">
      <dgm:prSet/>
      <dgm:spPr/>
      <dgm:t>
        <a:bodyPr/>
        <a:lstStyle/>
        <a:p>
          <a:endParaRPr lang="en-US"/>
        </a:p>
      </dgm:t>
    </dgm:pt>
    <dgm:pt modelId="{FCA92A21-75C5-411C-A814-576D1FE16923}" type="pres">
      <dgm:prSet presAssocID="{CE1D4BCE-D79E-4BAD-91AD-1BBC3B7B0B4A}" presName="linear" presStyleCnt="0">
        <dgm:presLayoutVars>
          <dgm:animLvl val="lvl"/>
          <dgm:resizeHandles val="exact"/>
        </dgm:presLayoutVars>
      </dgm:prSet>
      <dgm:spPr/>
      <dgm:t>
        <a:bodyPr/>
        <a:lstStyle/>
        <a:p>
          <a:endParaRPr lang="en-US"/>
        </a:p>
      </dgm:t>
    </dgm:pt>
    <dgm:pt modelId="{BBA0CD68-7761-4F75-BB58-7E18FB828856}" type="pres">
      <dgm:prSet presAssocID="{92F8EADA-5CD2-43B6-968B-86DB8D15E3B1}" presName="parentText" presStyleLbl="node1" presStyleIdx="0" presStyleCnt="1">
        <dgm:presLayoutVars>
          <dgm:chMax val="0"/>
          <dgm:bulletEnabled val="1"/>
        </dgm:presLayoutVars>
      </dgm:prSet>
      <dgm:spPr/>
      <dgm:t>
        <a:bodyPr/>
        <a:lstStyle/>
        <a:p>
          <a:endParaRPr lang="en-US"/>
        </a:p>
      </dgm:t>
    </dgm:pt>
  </dgm:ptLst>
  <dgm:cxnLst>
    <dgm:cxn modelId="{44CF8A4A-BD0D-48C0-A6BF-780254FF1404}" type="presOf" srcId="{CE1D4BCE-D79E-4BAD-91AD-1BBC3B7B0B4A}" destId="{FCA92A21-75C5-411C-A814-576D1FE16923}" srcOrd="0" destOrd="0" presId="urn:microsoft.com/office/officeart/2005/8/layout/vList2"/>
    <dgm:cxn modelId="{A5887CA3-FA7D-4406-B85C-0740853FD2D4}" srcId="{CE1D4BCE-D79E-4BAD-91AD-1BBC3B7B0B4A}" destId="{92F8EADA-5CD2-43B6-968B-86DB8D15E3B1}" srcOrd="0" destOrd="0" parTransId="{2140250B-555C-4B8F-8B13-9F0597C3BC7F}" sibTransId="{B47FCBA3-A686-4B0A-AE9F-12CE03793D37}"/>
    <dgm:cxn modelId="{34C915AE-D6B1-44C5-8A10-E1B7F6645E66}" type="presOf" srcId="{92F8EADA-5CD2-43B6-968B-86DB8D15E3B1}" destId="{BBA0CD68-7761-4F75-BB58-7E18FB828856}" srcOrd="0" destOrd="0" presId="urn:microsoft.com/office/officeart/2005/8/layout/vList2"/>
    <dgm:cxn modelId="{BCDBF1A4-14FA-4C8A-B65E-8DE3B3801430}" type="presParOf" srcId="{FCA92A21-75C5-411C-A814-576D1FE16923}" destId="{BBA0CD68-7761-4F75-BB58-7E18FB82885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B4FCA46-B950-4B5B-B914-E701B17E38E9}" type="doc">
      <dgm:prSet loTypeId="urn:microsoft.com/office/officeart/2005/8/layout/hProcess9" loCatId="process" qsTypeId="urn:microsoft.com/office/officeart/2005/8/quickstyle/3d2" qsCatId="3D" csTypeId="urn:microsoft.com/office/officeart/2005/8/colors/accent1_2" csCatId="accent1" phldr="1"/>
      <dgm:spPr/>
      <dgm:t>
        <a:bodyPr/>
        <a:lstStyle/>
        <a:p>
          <a:endParaRPr lang="en-US"/>
        </a:p>
      </dgm:t>
    </dgm:pt>
    <dgm:pt modelId="{00BC8485-5314-49D3-8129-452F364BFBD9}">
      <dgm:prSet/>
      <dgm:spPr/>
      <dgm:t>
        <a:bodyPr/>
        <a:lstStyle/>
        <a:p>
          <a:pPr rtl="0"/>
          <a:r>
            <a:rPr lang="ru-RU" dirty="0"/>
            <a:t>Процесот на создавање електрична енергија во биогасните централи</a:t>
          </a:r>
          <a:br>
            <a:rPr lang="ru-RU" dirty="0"/>
          </a:br>
          <a:endParaRPr lang="en-US" dirty="0"/>
        </a:p>
      </dgm:t>
    </dgm:pt>
    <dgm:pt modelId="{3C2361DE-EC73-4057-9219-B14DE1890F7E}" type="parTrans" cxnId="{CD3B024D-DF7C-4673-B195-028856E857D1}">
      <dgm:prSet/>
      <dgm:spPr/>
      <dgm:t>
        <a:bodyPr/>
        <a:lstStyle/>
        <a:p>
          <a:endParaRPr lang="en-US"/>
        </a:p>
      </dgm:t>
    </dgm:pt>
    <dgm:pt modelId="{C6E8916E-557B-41B0-AB1C-282467FA522C}" type="sibTrans" cxnId="{CD3B024D-DF7C-4673-B195-028856E857D1}">
      <dgm:prSet/>
      <dgm:spPr/>
      <dgm:t>
        <a:bodyPr/>
        <a:lstStyle/>
        <a:p>
          <a:endParaRPr lang="en-US"/>
        </a:p>
      </dgm:t>
    </dgm:pt>
    <dgm:pt modelId="{69C95446-DD27-4DC3-A83F-4B872E631427}" type="pres">
      <dgm:prSet presAssocID="{3B4FCA46-B950-4B5B-B914-E701B17E38E9}" presName="CompostProcess" presStyleCnt="0">
        <dgm:presLayoutVars>
          <dgm:dir/>
          <dgm:resizeHandles val="exact"/>
        </dgm:presLayoutVars>
      </dgm:prSet>
      <dgm:spPr/>
      <dgm:t>
        <a:bodyPr/>
        <a:lstStyle/>
        <a:p>
          <a:endParaRPr lang="en-US"/>
        </a:p>
      </dgm:t>
    </dgm:pt>
    <dgm:pt modelId="{797DEE20-8FF7-47D9-A5EC-9627122B9C8E}" type="pres">
      <dgm:prSet presAssocID="{3B4FCA46-B950-4B5B-B914-E701B17E38E9}" presName="arrow" presStyleLbl="bgShp" presStyleIdx="0" presStyleCnt="1" custLinFactNeighborX="3232"/>
      <dgm:spPr>
        <a:prstGeom prst="lightningBolt">
          <a:avLst/>
        </a:prstGeom>
        <a:blipFill rotWithShape="0">
          <a:blip xmlns:r="http://schemas.openxmlformats.org/officeDocument/2006/relationships" r:embed="rId1"/>
          <a:stretch>
            <a:fillRect/>
          </a:stretch>
        </a:blipFill>
      </dgm:spPr>
    </dgm:pt>
    <dgm:pt modelId="{EAC521EB-0686-4A7C-98B0-109A0C48C7B3}" type="pres">
      <dgm:prSet presAssocID="{3B4FCA46-B950-4B5B-B914-E701B17E38E9}" presName="linearProcess" presStyleCnt="0"/>
      <dgm:spPr/>
    </dgm:pt>
    <dgm:pt modelId="{44DB8683-3369-465F-9F19-C2189E8F52FB}" type="pres">
      <dgm:prSet presAssocID="{00BC8485-5314-49D3-8129-452F364BFBD9}" presName="textNode" presStyleLbl="node1" presStyleIdx="0" presStyleCnt="1" custLinFactNeighborX="12918" custLinFactNeighborY="-1652">
        <dgm:presLayoutVars>
          <dgm:bulletEnabled val="1"/>
        </dgm:presLayoutVars>
      </dgm:prSet>
      <dgm:spPr/>
      <dgm:t>
        <a:bodyPr/>
        <a:lstStyle/>
        <a:p>
          <a:endParaRPr lang="en-US"/>
        </a:p>
      </dgm:t>
    </dgm:pt>
  </dgm:ptLst>
  <dgm:cxnLst>
    <dgm:cxn modelId="{6F5FE000-ED85-4B9F-B7DD-1A3F08A6CA55}" type="presOf" srcId="{00BC8485-5314-49D3-8129-452F364BFBD9}" destId="{44DB8683-3369-465F-9F19-C2189E8F52FB}" srcOrd="0" destOrd="0" presId="urn:microsoft.com/office/officeart/2005/8/layout/hProcess9"/>
    <dgm:cxn modelId="{6436FD38-BBFB-4B12-A0CD-3677664136D1}" type="presOf" srcId="{3B4FCA46-B950-4B5B-B914-E701B17E38E9}" destId="{69C95446-DD27-4DC3-A83F-4B872E631427}" srcOrd="0" destOrd="0" presId="urn:microsoft.com/office/officeart/2005/8/layout/hProcess9"/>
    <dgm:cxn modelId="{CD3B024D-DF7C-4673-B195-028856E857D1}" srcId="{3B4FCA46-B950-4B5B-B914-E701B17E38E9}" destId="{00BC8485-5314-49D3-8129-452F364BFBD9}" srcOrd="0" destOrd="0" parTransId="{3C2361DE-EC73-4057-9219-B14DE1890F7E}" sibTransId="{C6E8916E-557B-41B0-AB1C-282467FA522C}"/>
    <dgm:cxn modelId="{BF3CBE78-5A37-4BC2-990A-970479861813}" type="presParOf" srcId="{69C95446-DD27-4DC3-A83F-4B872E631427}" destId="{797DEE20-8FF7-47D9-A5EC-9627122B9C8E}" srcOrd="0" destOrd="0" presId="urn:microsoft.com/office/officeart/2005/8/layout/hProcess9"/>
    <dgm:cxn modelId="{F6690E54-B2A4-4A05-B1CD-A7E000258CEC}" type="presParOf" srcId="{69C95446-DD27-4DC3-A83F-4B872E631427}" destId="{EAC521EB-0686-4A7C-98B0-109A0C48C7B3}" srcOrd="1" destOrd="0" presId="urn:microsoft.com/office/officeart/2005/8/layout/hProcess9"/>
    <dgm:cxn modelId="{D9C8AA36-A1E8-4EC7-ACEA-57956B49089F}" type="presParOf" srcId="{EAC521EB-0686-4A7C-98B0-109A0C48C7B3}" destId="{44DB8683-3369-465F-9F19-C2189E8F52F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23105A6-D441-4598-8B39-029F74068F32}" type="doc">
      <dgm:prSet loTypeId="urn:microsoft.com/office/officeart/2005/8/layout/vList2" loCatId="list" qsTypeId="urn:microsoft.com/office/officeart/2005/8/quickstyle/3d1" qsCatId="3D" csTypeId="urn:microsoft.com/office/officeart/2005/8/colors/accent1_2" csCatId="accent1"/>
      <dgm:spPr/>
      <dgm:t>
        <a:bodyPr/>
        <a:lstStyle/>
        <a:p>
          <a:endParaRPr lang="en-US"/>
        </a:p>
      </dgm:t>
    </dgm:pt>
    <dgm:pt modelId="{0BECF266-D7B1-4F39-AE44-8295C32E2767}" type="pres">
      <dgm:prSet presAssocID="{E23105A6-D441-4598-8B39-029F74068F32}" presName="linear" presStyleCnt="0">
        <dgm:presLayoutVars>
          <dgm:animLvl val="lvl"/>
          <dgm:resizeHandles val="exact"/>
        </dgm:presLayoutVars>
      </dgm:prSet>
      <dgm:spPr/>
      <dgm:t>
        <a:bodyPr/>
        <a:lstStyle/>
        <a:p>
          <a:endParaRPr lang="en-US"/>
        </a:p>
      </dgm:t>
    </dgm:pt>
  </dgm:ptLst>
  <dgm:cxnLst>
    <dgm:cxn modelId="{2DCCFB7C-E2EB-4CD8-B5D4-2CEDFB61262D}" type="presOf" srcId="{E23105A6-D441-4598-8B39-029F74068F32}" destId="{0BECF266-D7B1-4F39-AE44-8295C32E276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096F783-4D9B-4989-8CC4-F34D6B16060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C551780-D1FE-4DBD-B884-11BFB4B29358}">
      <dgm:prSet/>
      <dgm:spPr/>
      <dgm:t>
        <a:bodyPr/>
        <a:lstStyle/>
        <a:p>
          <a:pPr rtl="0"/>
          <a:r>
            <a:rPr lang="mk-MK"/>
            <a:t>Суровини</a:t>
          </a:r>
          <a:endParaRPr lang="en-US"/>
        </a:p>
      </dgm:t>
    </dgm:pt>
    <dgm:pt modelId="{0872FEB3-4704-4733-88A1-9B3C72518F84}" type="parTrans" cxnId="{DC2ED0C3-CE09-424C-A20B-6692BA218E45}">
      <dgm:prSet/>
      <dgm:spPr/>
      <dgm:t>
        <a:bodyPr/>
        <a:lstStyle/>
        <a:p>
          <a:endParaRPr lang="en-US"/>
        </a:p>
      </dgm:t>
    </dgm:pt>
    <dgm:pt modelId="{17771E35-BEA4-497B-BBB9-49B10BA0B795}" type="sibTrans" cxnId="{DC2ED0C3-CE09-424C-A20B-6692BA218E45}">
      <dgm:prSet/>
      <dgm:spPr/>
      <dgm:t>
        <a:bodyPr/>
        <a:lstStyle/>
        <a:p>
          <a:endParaRPr lang="en-US"/>
        </a:p>
      </dgm:t>
    </dgm:pt>
    <dgm:pt modelId="{67EC45D1-6C86-4804-9188-F22A789E4C5C}" type="pres">
      <dgm:prSet presAssocID="{A096F783-4D9B-4989-8CC4-F34D6B160605}" presName="linear" presStyleCnt="0">
        <dgm:presLayoutVars>
          <dgm:animLvl val="lvl"/>
          <dgm:resizeHandles val="exact"/>
        </dgm:presLayoutVars>
      </dgm:prSet>
      <dgm:spPr/>
      <dgm:t>
        <a:bodyPr/>
        <a:lstStyle/>
        <a:p>
          <a:endParaRPr lang="en-US"/>
        </a:p>
      </dgm:t>
    </dgm:pt>
    <dgm:pt modelId="{803866DF-A705-4F13-8E0B-AA4FF1941B5C}" type="pres">
      <dgm:prSet presAssocID="{8C551780-D1FE-4DBD-B884-11BFB4B29358}" presName="parentText" presStyleLbl="node1" presStyleIdx="0" presStyleCnt="1" custLinFactY="-86297" custLinFactNeighborY="-100000">
        <dgm:presLayoutVars>
          <dgm:chMax val="0"/>
          <dgm:bulletEnabled val="1"/>
        </dgm:presLayoutVars>
      </dgm:prSet>
      <dgm:spPr/>
      <dgm:t>
        <a:bodyPr/>
        <a:lstStyle/>
        <a:p>
          <a:endParaRPr lang="en-US"/>
        </a:p>
      </dgm:t>
    </dgm:pt>
  </dgm:ptLst>
  <dgm:cxnLst>
    <dgm:cxn modelId="{93D0B1DC-C97F-4765-8FE3-7B0E9F5B2B54}" type="presOf" srcId="{A096F783-4D9B-4989-8CC4-F34D6B160605}" destId="{67EC45D1-6C86-4804-9188-F22A789E4C5C}" srcOrd="0" destOrd="0" presId="urn:microsoft.com/office/officeart/2005/8/layout/vList2"/>
    <dgm:cxn modelId="{0D3A69BC-357E-4965-AD33-82E9CE28DEA7}" type="presOf" srcId="{8C551780-D1FE-4DBD-B884-11BFB4B29358}" destId="{803866DF-A705-4F13-8E0B-AA4FF1941B5C}" srcOrd="0" destOrd="0" presId="urn:microsoft.com/office/officeart/2005/8/layout/vList2"/>
    <dgm:cxn modelId="{DC2ED0C3-CE09-424C-A20B-6692BA218E45}" srcId="{A096F783-4D9B-4989-8CC4-F34D6B160605}" destId="{8C551780-D1FE-4DBD-B884-11BFB4B29358}" srcOrd="0" destOrd="0" parTransId="{0872FEB3-4704-4733-88A1-9B3C72518F84}" sibTransId="{17771E35-BEA4-497B-BBB9-49B10BA0B795}"/>
    <dgm:cxn modelId="{B71A1E4F-243E-49F9-9553-16985533E56E}" type="presParOf" srcId="{67EC45D1-6C86-4804-9188-F22A789E4C5C}" destId="{803866DF-A705-4F13-8E0B-AA4FF1941B5C}"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EA046E1-A797-463D-877E-07CE07E9510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F6CD40B-92D6-47E0-94FF-FEB0FC8220C7}">
      <dgm:prSet/>
      <dgm:spPr/>
      <dgm:t>
        <a:bodyPr/>
        <a:lstStyle/>
        <a:p>
          <a:pPr rtl="0"/>
          <a:r>
            <a:rPr lang="mk-MK"/>
            <a:t>ФЕРМЕНТАЦИЈА</a:t>
          </a:r>
          <a:endParaRPr lang="en-US"/>
        </a:p>
      </dgm:t>
    </dgm:pt>
    <dgm:pt modelId="{6F1320A9-5E2B-42E6-BB6A-91D840B32FCD}" type="parTrans" cxnId="{83566CDB-F4B1-4B1C-8B02-4E7A7BF86EAD}">
      <dgm:prSet/>
      <dgm:spPr/>
      <dgm:t>
        <a:bodyPr/>
        <a:lstStyle/>
        <a:p>
          <a:endParaRPr lang="en-US"/>
        </a:p>
      </dgm:t>
    </dgm:pt>
    <dgm:pt modelId="{292690F1-98E9-4986-88C3-F44DE4E7993E}" type="sibTrans" cxnId="{83566CDB-F4B1-4B1C-8B02-4E7A7BF86EAD}">
      <dgm:prSet/>
      <dgm:spPr/>
      <dgm:t>
        <a:bodyPr/>
        <a:lstStyle/>
        <a:p>
          <a:endParaRPr lang="en-US"/>
        </a:p>
      </dgm:t>
    </dgm:pt>
    <dgm:pt modelId="{DE5491DA-22F2-41E2-98A7-55598695C66D}" type="pres">
      <dgm:prSet presAssocID="{3EA046E1-A797-463D-877E-07CE07E9510F}" presName="linear" presStyleCnt="0">
        <dgm:presLayoutVars>
          <dgm:animLvl val="lvl"/>
          <dgm:resizeHandles val="exact"/>
        </dgm:presLayoutVars>
      </dgm:prSet>
      <dgm:spPr/>
      <dgm:t>
        <a:bodyPr/>
        <a:lstStyle/>
        <a:p>
          <a:endParaRPr lang="en-US"/>
        </a:p>
      </dgm:t>
    </dgm:pt>
    <dgm:pt modelId="{0F5C3E93-BB1E-414D-93EA-9E57E9E0E359}" type="pres">
      <dgm:prSet presAssocID="{2F6CD40B-92D6-47E0-94FF-FEB0FC8220C7}" presName="parentText" presStyleLbl="node1" presStyleIdx="0" presStyleCnt="1" custLinFactX="-22140" custLinFactY="-8039" custLinFactNeighborX="-100000" custLinFactNeighborY="-100000">
        <dgm:presLayoutVars>
          <dgm:chMax val="0"/>
          <dgm:bulletEnabled val="1"/>
        </dgm:presLayoutVars>
      </dgm:prSet>
      <dgm:spPr/>
      <dgm:t>
        <a:bodyPr/>
        <a:lstStyle/>
        <a:p>
          <a:endParaRPr lang="en-US"/>
        </a:p>
      </dgm:t>
    </dgm:pt>
  </dgm:ptLst>
  <dgm:cxnLst>
    <dgm:cxn modelId="{D9E7FC7E-E22F-4C82-A916-03377FBEA10A}" type="presOf" srcId="{3EA046E1-A797-463D-877E-07CE07E9510F}" destId="{DE5491DA-22F2-41E2-98A7-55598695C66D}" srcOrd="0" destOrd="0" presId="urn:microsoft.com/office/officeart/2005/8/layout/vList2"/>
    <dgm:cxn modelId="{098799C4-02BB-4306-8DF7-1262EC87EB77}" type="presOf" srcId="{2F6CD40B-92D6-47E0-94FF-FEB0FC8220C7}" destId="{0F5C3E93-BB1E-414D-93EA-9E57E9E0E359}" srcOrd="0" destOrd="0" presId="urn:microsoft.com/office/officeart/2005/8/layout/vList2"/>
    <dgm:cxn modelId="{83566CDB-F4B1-4B1C-8B02-4E7A7BF86EAD}" srcId="{3EA046E1-A797-463D-877E-07CE07E9510F}" destId="{2F6CD40B-92D6-47E0-94FF-FEB0FC8220C7}" srcOrd="0" destOrd="0" parTransId="{6F1320A9-5E2B-42E6-BB6A-91D840B32FCD}" sibTransId="{292690F1-98E9-4986-88C3-F44DE4E7993E}"/>
    <dgm:cxn modelId="{CF867FBE-D9EC-40D0-88AA-0A83F9BB8D9B}" type="presParOf" srcId="{DE5491DA-22F2-41E2-98A7-55598695C66D}" destId="{0F5C3E93-BB1E-414D-93EA-9E57E9E0E35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3654CF9-3C82-46FD-BF7A-5A40E2074F5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6D6EF7C-9336-4C26-8FE2-9D049D720E4E}">
      <dgm:prSet/>
      <dgm:spPr/>
      <dgm:t>
        <a:bodyPr/>
        <a:lstStyle/>
        <a:p>
          <a:pPr rtl="0"/>
          <a:r>
            <a:rPr lang="ru-RU" dirty="0"/>
            <a:t>Собирање и складирање на биогасот</a:t>
          </a:r>
          <a:endParaRPr lang="en-US" dirty="0"/>
        </a:p>
      </dgm:t>
    </dgm:pt>
    <dgm:pt modelId="{63F1F120-66C3-48AC-80A3-4303944B8CB9}" type="parTrans" cxnId="{C6CE2EE6-7AB4-4F31-87D0-75DE82B8CA97}">
      <dgm:prSet/>
      <dgm:spPr/>
      <dgm:t>
        <a:bodyPr/>
        <a:lstStyle/>
        <a:p>
          <a:endParaRPr lang="en-US"/>
        </a:p>
      </dgm:t>
    </dgm:pt>
    <dgm:pt modelId="{ED9E36A5-07BE-4F3A-AB6C-E4C0380B364E}" type="sibTrans" cxnId="{C6CE2EE6-7AB4-4F31-87D0-75DE82B8CA97}">
      <dgm:prSet/>
      <dgm:spPr/>
      <dgm:t>
        <a:bodyPr/>
        <a:lstStyle/>
        <a:p>
          <a:endParaRPr lang="en-US"/>
        </a:p>
      </dgm:t>
    </dgm:pt>
    <dgm:pt modelId="{C762AEF2-3ABD-40C0-B475-BE42CBFACC40}" type="pres">
      <dgm:prSet presAssocID="{73654CF9-3C82-46FD-BF7A-5A40E2074F52}" presName="linear" presStyleCnt="0">
        <dgm:presLayoutVars>
          <dgm:animLvl val="lvl"/>
          <dgm:resizeHandles val="exact"/>
        </dgm:presLayoutVars>
      </dgm:prSet>
      <dgm:spPr/>
      <dgm:t>
        <a:bodyPr/>
        <a:lstStyle/>
        <a:p>
          <a:endParaRPr lang="en-US"/>
        </a:p>
      </dgm:t>
    </dgm:pt>
    <dgm:pt modelId="{63FF00A4-2ECC-45E4-B75E-D993E0BD6049}" type="pres">
      <dgm:prSet presAssocID="{86D6EF7C-9336-4C26-8FE2-9D049D720E4E}" presName="parentText" presStyleLbl="node1" presStyleIdx="0" presStyleCnt="1" custLinFactNeighborY="-15730">
        <dgm:presLayoutVars>
          <dgm:chMax val="0"/>
          <dgm:bulletEnabled val="1"/>
        </dgm:presLayoutVars>
      </dgm:prSet>
      <dgm:spPr/>
      <dgm:t>
        <a:bodyPr/>
        <a:lstStyle/>
        <a:p>
          <a:endParaRPr lang="en-US"/>
        </a:p>
      </dgm:t>
    </dgm:pt>
  </dgm:ptLst>
  <dgm:cxnLst>
    <dgm:cxn modelId="{7062D891-ECB2-44FA-AAD6-D5A07E350FA6}" type="presOf" srcId="{73654CF9-3C82-46FD-BF7A-5A40E2074F52}" destId="{C762AEF2-3ABD-40C0-B475-BE42CBFACC40}" srcOrd="0" destOrd="0" presId="urn:microsoft.com/office/officeart/2005/8/layout/vList2"/>
    <dgm:cxn modelId="{C6CE2EE6-7AB4-4F31-87D0-75DE82B8CA97}" srcId="{73654CF9-3C82-46FD-BF7A-5A40E2074F52}" destId="{86D6EF7C-9336-4C26-8FE2-9D049D720E4E}" srcOrd="0" destOrd="0" parTransId="{63F1F120-66C3-48AC-80A3-4303944B8CB9}" sibTransId="{ED9E36A5-07BE-4F3A-AB6C-E4C0380B364E}"/>
    <dgm:cxn modelId="{E1A84AB8-FA42-4B2A-B2DC-397762313071}" type="presOf" srcId="{86D6EF7C-9336-4C26-8FE2-9D049D720E4E}" destId="{63FF00A4-2ECC-45E4-B75E-D993E0BD6049}" srcOrd="0" destOrd="0" presId="urn:microsoft.com/office/officeart/2005/8/layout/vList2"/>
    <dgm:cxn modelId="{AC6215E7-80B4-42C9-84A1-546107901F00}" type="presParOf" srcId="{C762AEF2-3ABD-40C0-B475-BE42CBFACC40}" destId="{63FF00A4-2ECC-45E4-B75E-D993E0BD604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260119D-824E-44BF-9CEF-83648E79675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97F588-D538-447D-9595-5793D79CD339}">
      <dgm:prSet/>
      <dgm:spPr/>
      <dgm:t>
        <a:bodyPr/>
        <a:lstStyle/>
        <a:p>
          <a:r>
            <a:rPr lang="ru-RU" dirty="0"/>
            <a:t>Производство на електрична енергија (Генератор)</a:t>
          </a:r>
          <a:endParaRPr lang="en-US" dirty="0"/>
        </a:p>
      </dgm:t>
    </dgm:pt>
    <dgm:pt modelId="{48494EF6-6425-4E81-9FFF-91C36523C55A}" type="parTrans" cxnId="{A77E79B2-F02F-48FF-B64C-296446015169}">
      <dgm:prSet/>
      <dgm:spPr/>
      <dgm:t>
        <a:bodyPr/>
        <a:lstStyle/>
        <a:p>
          <a:endParaRPr lang="en-US"/>
        </a:p>
      </dgm:t>
    </dgm:pt>
    <dgm:pt modelId="{EA560439-1BD0-4090-9EB0-330855A66353}" type="sibTrans" cxnId="{A77E79B2-F02F-48FF-B64C-296446015169}">
      <dgm:prSet/>
      <dgm:spPr/>
      <dgm:t>
        <a:bodyPr/>
        <a:lstStyle/>
        <a:p>
          <a:endParaRPr lang="en-US"/>
        </a:p>
      </dgm:t>
    </dgm:pt>
    <dgm:pt modelId="{97546673-5626-4BFD-BAA7-9026EBE1F528}" type="pres">
      <dgm:prSet presAssocID="{4260119D-824E-44BF-9CEF-83648E796755}" presName="linear" presStyleCnt="0">
        <dgm:presLayoutVars>
          <dgm:animLvl val="lvl"/>
          <dgm:resizeHandles val="exact"/>
        </dgm:presLayoutVars>
      </dgm:prSet>
      <dgm:spPr/>
      <dgm:t>
        <a:bodyPr/>
        <a:lstStyle/>
        <a:p>
          <a:endParaRPr lang="en-US"/>
        </a:p>
      </dgm:t>
    </dgm:pt>
    <dgm:pt modelId="{BD39FA11-8251-42DB-9919-57DBBAB9C4B9}" type="pres">
      <dgm:prSet presAssocID="{6897F588-D538-447D-9595-5793D79CD339}" presName="parentText" presStyleLbl="node1" presStyleIdx="0" presStyleCnt="1" custLinFactNeighborY="-7239">
        <dgm:presLayoutVars>
          <dgm:chMax val="0"/>
          <dgm:bulletEnabled val="1"/>
        </dgm:presLayoutVars>
      </dgm:prSet>
      <dgm:spPr/>
      <dgm:t>
        <a:bodyPr/>
        <a:lstStyle/>
        <a:p>
          <a:endParaRPr lang="en-US"/>
        </a:p>
      </dgm:t>
    </dgm:pt>
  </dgm:ptLst>
  <dgm:cxnLst>
    <dgm:cxn modelId="{A77E79B2-F02F-48FF-B64C-296446015169}" srcId="{4260119D-824E-44BF-9CEF-83648E796755}" destId="{6897F588-D538-447D-9595-5793D79CD339}" srcOrd="0" destOrd="0" parTransId="{48494EF6-6425-4E81-9FFF-91C36523C55A}" sibTransId="{EA560439-1BD0-4090-9EB0-330855A66353}"/>
    <dgm:cxn modelId="{EC6EB179-F1AB-451A-8A39-40293873C2D5}" type="presOf" srcId="{4260119D-824E-44BF-9CEF-83648E796755}" destId="{97546673-5626-4BFD-BAA7-9026EBE1F528}" srcOrd="0" destOrd="0" presId="urn:microsoft.com/office/officeart/2005/8/layout/vList2"/>
    <dgm:cxn modelId="{47ED4352-6BE8-407D-9352-190E351BF3E4}" type="presOf" srcId="{6897F588-D538-447D-9595-5793D79CD339}" destId="{BD39FA11-8251-42DB-9919-57DBBAB9C4B9}" srcOrd="0" destOrd="0" presId="urn:microsoft.com/office/officeart/2005/8/layout/vList2"/>
    <dgm:cxn modelId="{B0F26AEF-1211-44B1-98BE-F0DAB8440515}" type="presParOf" srcId="{97546673-5626-4BFD-BAA7-9026EBE1F528}" destId="{BD39FA11-8251-42DB-9919-57DBBAB9C4B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10EBB76-A3F9-4427-ABBB-FF74E4471A2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EEC4ABF-D935-4C56-A219-C1089373F629}">
      <dgm:prSet/>
      <dgm:spPr/>
      <dgm:t>
        <a:bodyPr/>
        <a:lstStyle/>
        <a:p>
          <a:pPr rtl="0"/>
          <a:r>
            <a:rPr lang="mk-MK"/>
            <a:t>Искористување на топлинската енергија</a:t>
          </a:r>
          <a:endParaRPr lang="en-US"/>
        </a:p>
      </dgm:t>
    </dgm:pt>
    <dgm:pt modelId="{1BDCD4CA-2AC4-4D0B-8844-D56C364C0BF7}" type="parTrans" cxnId="{987611C2-3386-4D39-8786-CD9C03A341A9}">
      <dgm:prSet/>
      <dgm:spPr/>
      <dgm:t>
        <a:bodyPr/>
        <a:lstStyle/>
        <a:p>
          <a:endParaRPr lang="en-US"/>
        </a:p>
      </dgm:t>
    </dgm:pt>
    <dgm:pt modelId="{4970821B-891D-4A8A-BBCD-31F1FEDF5F08}" type="sibTrans" cxnId="{987611C2-3386-4D39-8786-CD9C03A341A9}">
      <dgm:prSet/>
      <dgm:spPr/>
      <dgm:t>
        <a:bodyPr/>
        <a:lstStyle/>
        <a:p>
          <a:endParaRPr lang="en-US"/>
        </a:p>
      </dgm:t>
    </dgm:pt>
    <dgm:pt modelId="{D5C286A3-2E71-40FA-8878-C70E37D388F6}" type="pres">
      <dgm:prSet presAssocID="{610EBB76-A3F9-4427-ABBB-FF74E4471A29}" presName="linear" presStyleCnt="0">
        <dgm:presLayoutVars>
          <dgm:animLvl val="lvl"/>
          <dgm:resizeHandles val="exact"/>
        </dgm:presLayoutVars>
      </dgm:prSet>
      <dgm:spPr/>
      <dgm:t>
        <a:bodyPr/>
        <a:lstStyle/>
        <a:p>
          <a:endParaRPr lang="en-US"/>
        </a:p>
      </dgm:t>
    </dgm:pt>
    <dgm:pt modelId="{FE775418-477A-4FD9-B464-12BD1718730E}" type="pres">
      <dgm:prSet presAssocID="{7EEC4ABF-D935-4C56-A219-C1089373F629}" presName="parentText" presStyleLbl="node1" presStyleIdx="0" presStyleCnt="1">
        <dgm:presLayoutVars>
          <dgm:chMax val="0"/>
          <dgm:bulletEnabled val="1"/>
        </dgm:presLayoutVars>
      </dgm:prSet>
      <dgm:spPr/>
      <dgm:t>
        <a:bodyPr/>
        <a:lstStyle/>
        <a:p>
          <a:endParaRPr lang="en-US"/>
        </a:p>
      </dgm:t>
    </dgm:pt>
  </dgm:ptLst>
  <dgm:cxnLst>
    <dgm:cxn modelId="{5A6AD143-3659-4832-BF54-99B06892A18E}" type="presOf" srcId="{7EEC4ABF-D935-4C56-A219-C1089373F629}" destId="{FE775418-477A-4FD9-B464-12BD1718730E}" srcOrd="0" destOrd="0" presId="urn:microsoft.com/office/officeart/2005/8/layout/vList2"/>
    <dgm:cxn modelId="{7EC8B491-40F8-4154-85E8-BC043DC3EE9B}" type="presOf" srcId="{610EBB76-A3F9-4427-ABBB-FF74E4471A29}" destId="{D5C286A3-2E71-40FA-8878-C70E37D388F6}" srcOrd="0" destOrd="0" presId="urn:microsoft.com/office/officeart/2005/8/layout/vList2"/>
    <dgm:cxn modelId="{987611C2-3386-4D39-8786-CD9C03A341A9}" srcId="{610EBB76-A3F9-4427-ABBB-FF74E4471A29}" destId="{7EEC4ABF-D935-4C56-A219-C1089373F629}" srcOrd="0" destOrd="0" parTransId="{1BDCD4CA-2AC4-4D0B-8844-D56C364C0BF7}" sibTransId="{4970821B-891D-4A8A-BBCD-31F1FEDF5F08}"/>
    <dgm:cxn modelId="{6C63373C-314B-41A9-8F0C-2ED966ACB100}" type="presParOf" srcId="{D5C286A3-2E71-40FA-8878-C70E37D388F6}" destId="{FE775418-477A-4FD9-B464-12BD1718730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5AF3259-E73C-4E1A-AE29-3650D1D3C8E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F9681B3-394F-4FFE-9C4F-FC00A07B02E6}">
      <dgm:prSet/>
      <dgm:spPr/>
      <dgm:t>
        <a:bodyPr/>
        <a:lstStyle/>
        <a:p>
          <a:pPr rtl="0"/>
          <a:r>
            <a:rPr lang="ru-RU" dirty="0"/>
            <a:t>Дигестат – Остатокот од биогасниот процес</a:t>
          </a:r>
          <a:endParaRPr lang="en-US" dirty="0"/>
        </a:p>
      </dgm:t>
    </dgm:pt>
    <dgm:pt modelId="{D82AE024-683C-4449-B7D4-FF2EED1535C8}" type="parTrans" cxnId="{7FAD4BD7-5772-4BB2-9FC9-B546F79F8F80}">
      <dgm:prSet/>
      <dgm:spPr/>
      <dgm:t>
        <a:bodyPr/>
        <a:lstStyle/>
        <a:p>
          <a:endParaRPr lang="en-US"/>
        </a:p>
      </dgm:t>
    </dgm:pt>
    <dgm:pt modelId="{02E6950D-6DC6-4908-ACA7-012F867791A1}" type="sibTrans" cxnId="{7FAD4BD7-5772-4BB2-9FC9-B546F79F8F80}">
      <dgm:prSet/>
      <dgm:spPr/>
      <dgm:t>
        <a:bodyPr/>
        <a:lstStyle/>
        <a:p>
          <a:endParaRPr lang="en-US"/>
        </a:p>
      </dgm:t>
    </dgm:pt>
    <dgm:pt modelId="{E5909981-D1C2-4680-809F-2D05254F8AD0}" type="pres">
      <dgm:prSet presAssocID="{95AF3259-E73C-4E1A-AE29-3650D1D3C8E9}" presName="linear" presStyleCnt="0">
        <dgm:presLayoutVars>
          <dgm:animLvl val="lvl"/>
          <dgm:resizeHandles val="exact"/>
        </dgm:presLayoutVars>
      </dgm:prSet>
      <dgm:spPr/>
      <dgm:t>
        <a:bodyPr/>
        <a:lstStyle/>
        <a:p>
          <a:endParaRPr lang="en-US"/>
        </a:p>
      </dgm:t>
    </dgm:pt>
    <dgm:pt modelId="{28CF60D2-672C-42F9-8FBA-FCD8918F0D24}" type="pres">
      <dgm:prSet presAssocID="{6F9681B3-394F-4FFE-9C4F-FC00A07B02E6}" presName="parentText" presStyleLbl="node1" presStyleIdx="0" presStyleCnt="1">
        <dgm:presLayoutVars>
          <dgm:chMax val="0"/>
          <dgm:bulletEnabled val="1"/>
        </dgm:presLayoutVars>
      </dgm:prSet>
      <dgm:spPr/>
      <dgm:t>
        <a:bodyPr/>
        <a:lstStyle/>
        <a:p>
          <a:endParaRPr lang="en-US"/>
        </a:p>
      </dgm:t>
    </dgm:pt>
  </dgm:ptLst>
  <dgm:cxnLst>
    <dgm:cxn modelId="{7FAD4BD7-5772-4BB2-9FC9-B546F79F8F80}" srcId="{95AF3259-E73C-4E1A-AE29-3650D1D3C8E9}" destId="{6F9681B3-394F-4FFE-9C4F-FC00A07B02E6}" srcOrd="0" destOrd="0" parTransId="{D82AE024-683C-4449-B7D4-FF2EED1535C8}" sibTransId="{02E6950D-6DC6-4908-ACA7-012F867791A1}"/>
    <dgm:cxn modelId="{0ABED70F-01AF-4501-83BB-E54CD0C69ACB}" type="presOf" srcId="{95AF3259-E73C-4E1A-AE29-3650D1D3C8E9}" destId="{E5909981-D1C2-4680-809F-2D05254F8AD0}" srcOrd="0" destOrd="0" presId="urn:microsoft.com/office/officeart/2005/8/layout/vList2"/>
    <dgm:cxn modelId="{48834BA3-91F7-4FFB-9F21-74C4E4C206E0}" type="presOf" srcId="{6F9681B3-394F-4FFE-9C4F-FC00A07B02E6}" destId="{28CF60D2-672C-42F9-8FBA-FCD8918F0D24}" srcOrd="0" destOrd="0" presId="urn:microsoft.com/office/officeart/2005/8/layout/vList2"/>
    <dgm:cxn modelId="{F6439010-C858-4B3A-9319-E40515488D40}" type="presParOf" srcId="{E5909981-D1C2-4680-809F-2D05254F8AD0}" destId="{28CF60D2-672C-42F9-8FBA-FCD8918F0D2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0E4B1D-251D-4234-88D5-FD6C4932E1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5511980-51C4-4A89-BD08-84BB35ECF123}">
      <dgm:prSet custT="1"/>
      <dgm:spPr/>
      <dgm:t>
        <a:bodyPr/>
        <a:lstStyle/>
        <a:p>
          <a:pPr rtl="0"/>
          <a:endParaRPr lang="mk-MK" sz="4000" b="1" dirty="0"/>
        </a:p>
        <a:p>
          <a:pPr rtl="0"/>
          <a:r>
            <a:rPr lang="mk-MK" sz="4000" b="1" dirty="0"/>
            <a:t>Цел на презентацијата</a:t>
          </a:r>
          <a:br>
            <a:rPr lang="mk-MK" sz="4000" b="1" dirty="0"/>
          </a:br>
          <a:endParaRPr lang="en-US" sz="4000" dirty="0"/>
        </a:p>
      </dgm:t>
    </dgm:pt>
    <dgm:pt modelId="{41B25077-CAC8-4FF4-823E-754671821141}" type="parTrans" cxnId="{DAB374D8-425B-4C50-BE27-BCCDCE79C7D4}">
      <dgm:prSet/>
      <dgm:spPr/>
      <dgm:t>
        <a:bodyPr/>
        <a:lstStyle/>
        <a:p>
          <a:endParaRPr lang="en-US"/>
        </a:p>
      </dgm:t>
    </dgm:pt>
    <dgm:pt modelId="{D8C6F1B8-D562-4499-B4A3-A4364849A8C3}" type="sibTrans" cxnId="{DAB374D8-425B-4C50-BE27-BCCDCE79C7D4}">
      <dgm:prSet/>
      <dgm:spPr/>
      <dgm:t>
        <a:bodyPr/>
        <a:lstStyle/>
        <a:p>
          <a:endParaRPr lang="en-US"/>
        </a:p>
      </dgm:t>
    </dgm:pt>
    <dgm:pt modelId="{4E80EBAC-01E5-489E-99BB-BE775C47C28B}" type="pres">
      <dgm:prSet presAssocID="{790E4B1D-251D-4234-88D5-FD6C4932E194}" presName="linear" presStyleCnt="0">
        <dgm:presLayoutVars>
          <dgm:animLvl val="lvl"/>
          <dgm:resizeHandles val="exact"/>
        </dgm:presLayoutVars>
      </dgm:prSet>
      <dgm:spPr/>
      <dgm:t>
        <a:bodyPr/>
        <a:lstStyle/>
        <a:p>
          <a:endParaRPr lang="en-US"/>
        </a:p>
      </dgm:t>
    </dgm:pt>
    <dgm:pt modelId="{D39B3BED-00D0-413E-8BB0-F0FEE35AD9B9}" type="pres">
      <dgm:prSet presAssocID="{B5511980-51C4-4A89-BD08-84BB35ECF123}" presName="parentText" presStyleLbl="node1" presStyleIdx="0" presStyleCnt="1" custScaleX="99154" custScaleY="100004" custLinFactNeighborX="-1903" custLinFactNeighborY="37469">
        <dgm:presLayoutVars>
          <dgm:chMax val="0"/>
          <dgm:bulletEnabled val="1"/>
        </dgm:presLayoutVars>
      </dgm:prSet>
      <dgm:spPr/>
      <dgm:t>
        <a:bodyPr/>
        <a:lstStyle/>
        <a:p>
          <a:endParaRPr lang="en-US"/>
        </a:p>
      </dgm:t>
    </dgm:pt>
  </dgm:ptLst>
  <dgm:cxnLst>
    <dgm:cxn modelId="{D511F640-C371-4DDC-824E-49B06114E209}" type="presOf" srcId="{B5511980-51C4-4A89-BD08-84BB35ECF123}" destId="{D39B3BED-00D0-413E-8BB0-F0FEE35AD9B9}" srcOrd="0" destOrd="0" presId="urn:microsoft.com/office/officeart/2005/8/layout/vList2"/>
    <dgm:cxn modelId="{DAB374D8-425B-4C50-BE27-BCCDCE79C7D4}" srcId="{790E4B1D-251D-4234-88D5-FD6C4932E194}" destId="{B5511980-51C4-4A89-BD08-84BB35ECF123}" srcOrd="0" destOrd="0" parTransId="{41B25077-CAC8-4FF4-823E-754671821141}" sibTransId="{D8C6F1B8-D562-4499-B4A3-A4364849A8C3}"/>
    <dgm:cxn modelId="{24162792-A0BC-401F-9F90-EC7AEE166215}" type="presOf" srcId="{790E4B1D-251D-4234-88D5-FD6C4932E194}" destId="{4E80EBAC-01E5-489E-99BB-BE775C47C28B}" srcOrd="0" destOrd="0" presId="urn:microsoft.com/office/officeart/2005/8/layout/vList2"/>
    <dgm:cxn modelId="{E8F92735-0A4C-45FB-AC1F-0EFF1D119D6D}" type="presParOf" srcId="{4E80EBAC-01E5-489E-99BB-BE775C47C28B}" destId="{D39B3BED-00D0-413E-8BB0-F0FEE35AD9B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D933D3A-A6AA-48D0-80EA-8EE286A6A9C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F7E0A0B-0D0E-49B8-AC94-DA2A883D52B4}">
      <dgm:prSet/>
      <dgm:spPr/>
      <dgm:t>
        <a:bodyPr/>
        <a:lstStyle/>
        <a:p>
          <a:pPr rtl="0"/>
          <a:r>
            <a:rPr lang="ru-RU" dirty="0"/>
            <a:t>Резервоар за дигест </a:t>
          </a:r>
          <a:endParaRPr lang="en-US" dirty="0"/>
        </a:p>
      </dgm:t>
    </dgm:pt>
    <dgm:pt modelId="{28818E66-5686-45CB-9815-8F82723BB4DC}" type="parTrans" cxnId="{AF7BE99D-4420-4ED9-8291-145CCFBFAAD0}">
      <dgm:prSet/>
      <dgm:spPr/>
      <dgm:t>
        <a:bodyPr/>
        <a:lstStyle/>
        <a:p>
          <a:endParaRPr lang="en-US"/>
        </a:p>
      </dgm:t>
    </dgm:pt>
    <dgm:pt modelId="{BA7A8F10-8BBE-4258-9ABA-5B8A1AE64E9D}" type="sibTrans" cxnId="{AF7BE99D-4420-4ED9-8291-145CCFBFAAD0}">
      <dgm:prSet/>
      <dgm:spPr/>
      <dgm:t>
        <a:bodyPr/>
        <a:lstStyle/>
        <a:p>
          <a:endParaRPr lang="en-US"/>
        </a:p>
      </dgm:t>
    </dgm:pt>
    <dgm:pt modelId="{8DEFFEDA-CD85-4220-94D8-DCB9EFDAE4BA}" type="pres">
      <dgm:prSet presAssocID="{5D933D3A-A6AA-48D0-80EA-8EE286A6A9CA}" presName="linear" presStyleCnt="0">
        <dgm:presLayoutVars>
          <dgm:animLvl val="lvl"/>
          <dgm:resizeHandles val="exact"/>
        </dgm:presLayoutVars>
      </dgm:prSet>
      <dgm:spPr/>
      <dgm:t>
        <a:bodyPr/>
        <a:lstStyle/>
        <a:p>
          <a:endParaRPr lang="en-US"/>
        </a:p>
      </dgm:t>
    </dgm:pt>
    <dgm:pt modelId="{FAAF6174-552F-4532-8B5F-CF1A5C5747D8}" type="pres">
      <dgm:prSet presAssocID="{CF7E0A0B-0D0E-49B8-AC94-DA2A883D52B4}" presName="parentText" presStyleLbl="node1" presStyleIdx="0" presStyleCnt="1" custLinFactNeighborX="1871" custLinFactNeighborY="20316">
        <dgm:presLayoutVars>
          <dgm:chMax val="0"/>
          <dgm:bulletEnabled val="1"/>
        </dgm:presLayoutVars>
      </dgm:prSet>
      <dgm:spPr/>
      <dgm:t>
        <a:bodyPr/>
        <a:lstStyle/>
        <a:p>
          <a:endParaRPr lang="en-US"/>
        </a:p>
      </dgm:t>
    </dgm:pt>
  </dgm:ptLst>
  <dgm:cxnLst>
    <dgm:cxn modelId="{82B3DDC7-6269-4FD8-8BAB-BCFC2199BD9B}" type="presOf" srcId="{5D933D3A-A6AA-48D0-80EA-8EE286A6A9CA}" destId="{8DEFFEDA-CD85-4220-94D8-DCB9EFDAE4BA}" srcOrd="0" destOrd="0" presId="urn:microsoft.com/office/officeart/2005/8/layout/vList2"/>
    <dgm:cxn modelId="{AF7BE99D-4420-4ED9-8291-145CCFBFAAD0}" srcId="{5D933D3A-A6AA-48D0-80EA-8EE286A6A9CA}" destId="{CF7E0A0B-0D0E-49B8-AC94-DA2A883D52B4}" srcOrd="0" destOrd="0" parTransId="{28818E66-5686-45CB-9815-8F82723BB4DC}" sibTransId="{BA7A8F10-8BBE-4258-9ABA-5B8A1AE64E9D}"/>
    <dgm:cxn modelId="{F50494CC-393E-40F3-B33F-363392EB14FE}" type="presOf" srcId="{CF7E0A0B-0D0E-49B8-AC94-DA2A883D52B4}" destId="{FAAF6174-552F-4532-8B5F-CF1A5C5747D8}" srcOrd="0" destOrd="0" presId="urn:microsoft.com/office/officeart/2005/8/layout/vList2"/>
    <dgm:cxn modelId="{7A291F91-3B92-40AC-894C-13C558C8EDEF}" type="presParOf" srcId="{8DEFFEDA-CD85-4220-94D8-DCB9EFDAE4BA}" destId="{FAAF6174-552F-4532-8B5F-CF1A5C5747D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D505664-7F4A-4E56-99CB-EF6EEC5739A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848DD17-C75D-453C-B380-EB4D1AC1510D}">
      <dgm:prSet/>
      <dgm:spPr/>
      <dgm:t>
        <a:bodyPr/>
        <a:lstStyle/>
        <a:p>
          <a:pPr rtl="0"/>
          <a:r>
            <a:rPr lang="mk-MK" dirty="0"/>
            <a:t>контролен систем </a:t>
          </a:r>
          <a:endParaRPr lang="en-US" dirty="0"/>
        </a:p>
      </dgm:t>
    </dgm:pt>
    <dgm:pt modelId="{5B166760-7EB4-43D3-9F5E-19F9E7AC9DB6}" type="parTrans" cxnId="{D418B853-C5C1-4421-AF29-3583C5A715E2}">
      <dgm:prSet/>
      <dgm:spPr/>
      <dgm:t>
        <a:bodyPr/>
        <a:lstStyle/>
        <a:p>
          <a:endParaRPr lang="en-US"/>
        </a:p>
      </dgm:t>
    </dgm:pt>
    <dgm:pt modelId="{5E64FE00-1BBD-4510-811D-EA498C2620FD}" type="sibTrans" cxnId="{D418B853-C5C1-4421-AF29-3583C5A715E2}">
      <dgm:prSet/>
      <dgm:spPr/>
      <dgm:t>
        <a:bodyPr/>
        <a:lstStyle/>
        <a:p>
          <a:endParaRPr lang="en-US"/>
        </a:p>
      </dgm:t>
    </dgm:pt>
    <dgm:pt modelId="{5FA5D777-E853-4462-9BF3-CD356F26DCC4}" type="pres">
      <dgm:prSet presAssocID="{AD505664-7F4A-4E56-99CB-EF6EEC5739A1}" presName="linear" presStyleCnt="0">
        <dgm:presLayoutVars>
          <dgm:animLvl val="lvl"/>
          <dgm:resizeHandles val="exact"/>
        </dgm:presLayoutVars>
      </dgm:prSet>
      <dgm:spPr/>
      <dgm:t>
        <a:bodyPr/>
        <a:lstStyle/>
        <a:p>
          <a:endParaRPr lang="en-US"/>
        </a:p>
      </dgm:t>
    </dgm:pt>
    <dgm:pt modelId="{E98CDAF1-2DA6-4160-84E1-CC760E3AA971}" type="pres">
      <dgm:prSet presAssocID="{F848DD17-C75D-453C-B380-EB4D1AC1510D}" presName="parentText" presStyleLbl="node1" presStyleIdx="0" presStyleCnt="1" custLinFactNeighborX="-3989" custLinFactNeighborY="-30748">
        <dgm:presLayoutVars>
          <dgm:chMax val="0"/>
          <dgm:bulletEnabled val="1"/>
        </dgm:presLayoutVars>
      </dgm:prSet>
      <dgm:spPr/>
      <dgm:t>
        <a:bodyPr/>
        <a:lstStyle/>
        <a:p>
          <a:endParaRPr lang="en-US"/>
        </a:p>
      </dgm:t>
    </dgm:pt>
  </dgm:ptLst>
  <dgm:cxnLst>
    <dgm:cxn modelId="{2C45341E-4B14-40C7-BB21-0ACB275E8C7A}" type="presOf" srcId="{F848DD17-C75D-453C-B380-EB4D1AC1510D}" destId="{E98CDAF1-2DA6-4160-84E1-CC760E3AA971}" srcOrd="0" destOrd="0" presId="urn:microsoft.com/office/officeart/2005/8/layout/vList2"/>
    <dgm:cxn modelId="{D418B853-C5C1-4421-AF29-3583C5A715E2}" srcId="{AD505664-7F4A-4E56-99CB-EF6EEC5739A1}" destId="{F848DD17-C75D-453C-B380-EB4D1AC1510D}" srcOrd="0" destOrd="0" parTransId="{5B166760-7EB4-43D3-9F5E-19F9E7AC9DB6}" sibTransId="{5E64FE00-1BBD-4510-811D-EA498C2620FD}"/>
    <dgm:cxn modelId="{277D3778-FCD7-4BF6-8580-2A1646BAE71E}" type="presOf" srcId="{AD505664-7F4A-4E56-99CB-EF6EEC5739A1}" destId="{5FA5D777-E853-4462-9BF3-CD356F26DCC4}" srcOrd="0" destOrd="0" presId="urn:microsoft.com/office/officeart/2005/8/layout/vList2"/>
    <dgm:cxn modelId="{F9959AC0-F606-4BB0-B5AE-90135F24F005}" type="presParOf" srcId="{5FA5D777-E853-4462-9BF3-CD356F26DCC4}" destId="{E98CDAF1-2DA6-4160-84E1-CC760E3AA97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8FA7F26-9795-40C4-95BD-AAF8CC5F9BCA}" type="doc">
      <dgm:prSet loTypeId="urn:microsoft.com/office/officeart/2005/8/layout/hProcess9" loCatId="process" qsTypeId="urn:microsoft.com/office/officeart/2005/8/quickstyle/simple5" qsCatId="simple" csTypeId="urn:microsoft.com/office/officeart/2005/8/colors/accent1_2" csCatId="accent1"/>
      <dgm:spPr/>
      <dgm:t>
        <a:bodyPr/>
        <a:lstStyle/>
        <a:p>
          <a:endParaRPr lang="en-US"/>
        </a:p>
      </dgm:t>
    </dgm:pt>
    <dgm:pt modelId="{93DA0654-204A-41D4-A5B4-1B900D8EFF4D}">
      <dgm:prSet/>
      <dgm:spPr/>
      <dgm:t>
        <a:bodyPr/>
        <a:lstStyle/>
        <a:p>
          <a:pPr rtl="0"/>
          <a:r>
            <a:rPr lang="mk-MK"/>
            <a:t>Предности и недестатоци </a:t>
          </a:r>
          <a:endParaRPr lang="en-US"/>
        </a:p>
      </dgm:t>
    </dgm:pt>
    <dgm:pt modelId="{32EC1401-E8E6-45D9-B7A3-214EBFA8852D}" type="parTrans" cxnId="{C46562F3-366C-4FA1-B5B2-86F99C333E66}">
      <dgm:prSet/>
      <dgm:spPr/>
      <dgm:t>
        <a:bodyPr/>
        <a:lstStyle/>
        <a:p>
          <a:endParaRPr lang="en-US"/>
        </a:p>
      </dgm:t>
    </dgm:pt>
    <dgm:pt modelId="{3870EF8C-6A8E-496A-9AE8-5F3F02D90877}" type="sibTrans" cxnId="{C46562F3-366C-4FA1-B5B2-86F99C333E66}">
      <dgm:prSet/>
      <dgm:spPr/>
      <dgm:t>
        <a:bodyPr/>
        <a:lstStyle/>
        <a:p>
          <a:endParaRPr lang="en-US"/>
        </a:p>
      </dgm:t>
    </dgm:pt>
    <dgm:pt modelId="{8AD4FFB5-B42E-4F89-B5E5-B762D776F52B}" type="pres">
      <dgm:prSet presAssocID="{68FA7F26-9795-40C4-95BD-AAF8CC5F9BCA}" presName="CompostProcess" presStyleCnt="0">
        <dgm:presLayoutVars>
          <dgm:dir/>
          <dgm:resizeHandles val="exact"/>
        </dgm:presLayoutVars>
      </dgm:prSet>
      <dgm:spPr/>
      <dgm:t>
        <a:bodyPr/>
        <a:lstStyle/>
        <a:p>
          <a:endParaRPr lang="en-US"/>
        </a:p>
      </dgm:t>
    </dgm:pt>
    <dgm:pt modelId="{29EEF809-70B8-40B8-881F-4FA43B6B724A}" type="pres">
      <dgm:prSet presAssocID="{68FA7F26-9795-40C4-95BD-AAF8CC5F9BCA}" presName="arrow" presStyleLbl="bgShp" presStyleIdx="0" presStyleCnt="1" custLinFactNeighborX="1117" custLinFactNeighborY="-1343"/>
      <dgm:spPr/>
    </dgm:pt>
    <dgm:pt modelId="{DAA185A5-4884-4461-B20A-5C01CAFD8A6B}" type="pres">
      <dgm:prSet presAssocID="{68FA7F26-9795-40C4-95BD-AAF8CC5F9BCA}" presName="linearProcess" presStyleCnt="0"/>
      <dgm:spPr/>
    </dgm:pt>
    <dgm:pt modelId="{C1DBB11F-3E23-45C7-A5FC-AFBAF9D77F2B}" type="pres">
      <dgm:prSet presAssocID="{93DA0654-204A-41D4-A5B4-1B900D8EFF4D}" presName="textNode" presStyleLbl="node1" presStyleIdx="0" presStyleCnt="1">
        <dgm:presLayoutVars>
          <dgm:bulletEnabled val="1"/>
        </dgm:presLayoutVars>
      </dgm:prSet>
      <dgm:spPr/>
      <dgm:t>
        <a:bodyPr/>
        <a:lstStyle/>
        <a:p>
          <a:endParaRPr lang="en-US"/>
        </a:p>
      </dgm:t>
    </dgm:pt>
  </dgm:ptLst>
  <dgm:cxnLst>
    <dgm:cxn modelId="{0CF3AD3F-04D5-4015-AD4C-6C8B6EF40CFF}" type="presOf" srcId="{68FA7F26-9795-40C4-95BD-AAF8CC5F9BCA}" destId="{8AD4FFB5-B42E-4F89-B5E5-B762D776F52B}" srcOrd="0" destOrd="0" presId="urn:microsoft.com/office/officeart/2005/8/layout/hProcess9"/>
    <dgm:cxn modelId="{2CCF117A-B228-4A40-A23E-DA5D69B3ABEE}" type="presOf" srcId="{93DA0654-204A-41D4-A5B4-1B900D8EFF4D}" destId="{C1DBB11F-3E23-45C7-A5FC-AFBAF9D77F2B}" srcOrd="0" destOrd="0" presId="urn:microsoft.com/office/officeart/2005/8/layout/hProcess9"/>
    <dgm:cxn modelId="{C46562F3-366C-4FA1-B5B2-86F99C333E66}" srcId="{68FA7F26-9795-40C4-95BD-AAF8CC5F9BCA}" destId="{93DA0654-204A-41D4-A5B4-1B900D8EFF4D}" srcOrd="0" destOrd="0" parTransId="{32EC1401-E8E6-45D9-B7A3-214EBFA8852D}" sibTransId="{3870EF8C-6A8E-496A-9AE8-5F3F02D90877}"/>
    <dgm:cxn modelId="{F6D229C7-16EC-4E16-9EAE-AE0B1222175A}" type="presParOf" srcId="{8AD4FFB5-B42E-4F89-B5E5-B762D776F52B}" destId="{29EEF809-70B8-40B8-881F-4FA43B6B724A}" srcOrd="0" destOrd="0" presId="urn:microsoft.com/office/officeart/2005/8/layout/hProcess9"/>
    <dgm:cxn modelId="{BDE8BA7D-BE99-4BC3-9CEE-EDD925F2FC0F}" type="presParOf" srcId="{8AD4FFB5-B42E-4F89-B5E5-B762D776F52B}" destId="{DAA185A5-4884-4461-B20A-5C01CAFD8A6B}" srcOrd="1" destOrd="0" presId="urn:microsoft.com/office/officeart/2005/8/layout/hProcess9"/>
    <dgm:cxn modelId="{C7947E53-4F6C-40A2-8BA1-307C84052357}" type="presParOf" srcId="{DAA185A5-4884-4461-B20A-5C01CAFD8A6B}" destId="{C1DBB11F-3E23-45C7-A5FC-AFBAF9D77F2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916161E0-B0BE-4ACC-9149-93C8B8482FD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C365B76-0E7C-4EDD-BE15-C9D2B51B3290}">
      <dgm:prSet/>
      <dgm:spPr/>
      <dgm:t>
        <a:bodyPr/>
        <a:lstStyle/>
        <a:p>
          <a:pPr rtl="0"/>
          <a:r>
            <a:rPr lang="ru-RU" dirty="0"/>
            <a:t>Еколошки и енергетски предности на биогасните централи</a:t>
          </a:r>
          <a:endParaRPr lang="en-US" dirty="0"/>
        </a:p>
      </dgm:t>
    </dgm:pt>
    <dgm:pt modelId="{02072A4E-51B6-4017-946A-A6506F8A523F}" type="parTrans" cxnId="{A70E3D0D-4E33-4351-912F-8A2932C7834D}">
      <dgm:prSet/>
      <dgm:spPr/>
      <dgm:t>
        <a:bodyPr/>
        <a:lstStyle/>
        <a:p>
          <a:endParaRPr lang="en-US"/>
        </a:p>
      </dgm:t>
    </dgm:pt>
    <dgm:pt modelId="{046CD0BF-938D-409A-9EC5-2B3F4D6292EC}" type="sibTrans" cxnId="{A70E3D0D-4E33-4351-912F-8A2932C7834D}">
      <dgm:prSet/>
      <dgm:spPr/>
      <dgm:t>
        <a:bodyPr/>
        <a:lstStyle/>
        <a:p>
          <a:endParaRPr lang="en-US"/>
        </a:p>
      </dgm:t>
    </dgm:pt>
    <dgm:pt modelId="{06B9DF1B-43B7-4E98-98CE-2759E1368159}" type="pres">
      <dgm:prSet presAssocID="{916161E0-B0BE-4ACC-9149-93C8B8482FDA}" presName="linear" presStyleCnt="0">
        <dgm:presLayoutVars>
          <dgm:animLvl val="lvl"/>
          <dgm:resizeHandles val="exact"/>
        </dgm:presLayoutVars>
      </dgm:prSet>
      <dgm:spPr/>
      <dgm:t>
        <a:bodyPr/>
        <a:lstStyle/>
        <a:p>
          <a:endParaRPr lang="en-US"/>
        </a:p>
      </dgm:t>
    </dgm:pt>
    <dgm:pt modelId="{6E951FBD-5418-4F25-90F0-58A2BA22276E}" type="pres">
      <dgm:prSet presAssocID="{EC365B76-0E7C-4EDD-BE15-C9D2B51B3290}" presName="parentText" presStyleLbl="node1" presStyleIdx="0" presStyleCnt="1" custLinFactNeighborX="-4210" custLinFactNeighborY="-14512">
        <dgm:presLayoutVars>
          <dgm:chMax val="0"/>
          <dgm:bulletEnabled val="1"/>
        </dgm:presLayoutVars>
      </dgm:prSet>
      <dgm:spPr/>
      <dgm:t>
        <a:bodyPr/>
        <a:lstStyle/>
        <a:p>
          <a:endParaRPr lang="en-US"/>
        </a:p>
      </dgm:t>
    </dgm:pt>
  </dgm:ptLst>
  <dgm:cxnLst>
    <dgm:cxn modelId="{12823FEB-13DD-4C42-9EEA-9FE4F0AA3FA0}" type="presOf" srcId="{EC365B76-0E7C-4EDD-BE15-C9D2B51B3290}" destId="{6E951FBD-5418-4F25-90F0-58A2BA22276E}" srcOrd="0" destOrd="0" presId="urn:microsoft.com/office/officeart/2005/8/layout/vList2"/>
    <dgm:cxn modelId="{A70E3D0D-4E33-4351-912F-8A2932C7834D}" srcId="{916161E0-B0BE-4ACC-9149-93C8B8482FDA}" destId="{EC365B76-0E7C-4EDD-BE15-C9D2B51B3290}" srcOrd="0" destOrd="0" parTransId="{02072A4E-51B6-4017-946A-A6506F8A523F}" sibTransId="{046CD0BF-938D-409A-9EC5-2B3F4D6292EC}"/>
    <dgm:cxn modelId="{4BF1ABFF-B5D2-403F-8711-F29EC17F60D3}" type="presOf" srcId="{916161E0-B0BE-4ACC-9149-93C8B8482FDA}" destId="{06B9DF1B-43B7-4E98-98CE-2759E1368159}" srcOrd="0" destOrd="0" presId="urn:microsoft.com/office/officeart/2005/8/layout/vList2"/>
    <dgm:cxn modelId="{F54650E5-4B0B-4331-84F7-0A7FFE8E8D42}" type="presParOf" srcId="{06B9DF1B-43B7-4E98-98CE-2759E1368159}" destId="{6E951FBD-5418-4F25-90F0-58A2BA22276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E9BA28B-BA3F-4754-8FE7-50D07E83F3A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58D0B46-5146-4B7A-8EBB-33186E253548}">
      <dgm:prSet/>
      <dgm:spPr/>
      <dgm:t>
        <a:bodyPr/>
        <a:lstStyle/>
        <a:p>
          <a:pPr rtl="0"/>
          <a:r>
            <a:rPr lang="mk-MK" b="1"/>
            <a:t>Економски и општествени предности</a:t>
          </a:r>
          <a:endParaRPr lang="en-US"/>
        </a:p>
      </dgm:t>
    </dgm:pt>
    <dgm:pt modelId="{2F31A20F-E070-41C5-9DC7-E93E0EF17FED}" type="parTrans" cxnId="{5F0BDEFA-3BB0-406C-9801-7BE6BF4E6C97}">
      <dgm:prSet/>
      <dgm:spPr/>
      <dgm:t>
        <a:bodyPr/>
        <a:lstStyle/>
        <a:p>
          <a:endParaRPr lang="en-US"/>
        </a:p>
      </dgm:t>
    </dgm:pt>
    <dgm:pt modelId="{28F68CDD-1DD8-4231-BFE5-AD0273DF18A6}" type="sibTrans" cxnId="{5F0BDEFA-3BB0-406C-9801-7BE6BF4E6C97}">
      <dgm:prSet/>
      <dgm:spPr/>
      <dgm:t>
        <a:bodyPr/>
        <a:lstStyle/>
        <a:p>
          <a:endParaRPr lang="en-US"/>
        </a:p>
      </dgm:t>
    </dgm:pt>
    <dgm:pt modelId="{6A8C1D90-D97D-46DF-8553-61FDE959D362}" type="pres">
      <dgm:prSet presAssocID="{8E9BA28B-BA3F-4754-8FE7-50D07E83F3A5}" presName="linear" presStyleCnt="0">
        <dgm:presLayoutVars>
          <dgm:animLvl val="lvl"/>
          <dgm:resizeHandles val="exact"/>
        </dgm:presLayoutVars>
      </dgm:prSet>
      <dgm:spPr/>
      <dgm:t>
        <a:bodyPr/>
        <a:lstStyle/>
        <a:p>
          <a:endParaRPr lang="en-US"/>
        </a:p>
      </dgm:t>
    </dgm:pt>
    <dgm:pt modelId="{8DEB98D9-E4A1-42DD-B8E6-68F66089BC74}" type="pres">
      <dgm:prSet presAssocID="{958D0B46-5146-4B7A-8EBB-33186E253548}" presName="parentText" presStyleLbl="node1" presStyleIdx="0" presStyleCnt="1" custLinFactY="-100000" custLinFactNeighborX="1029" custLinFactNeighborY="-128763">
        <dgm:presLayoutVars>
          <dgm:chMax val="0"/>
          <dgm:bulletEnabled val="1"/>
        </dgm:presLayoutVars>
      </dgm:prSet>
      <dgm:spPr/>
      <dgm:t>
        <a:bodyPr/>
        <a:lstStyle/>
        <a:p>
          <a:endParaRPr lang="en-US"/>
        </a:p>
      </dgm:t>
    </dgm:pt>
  </dgm:ptLst>
  <dgm:cxnLst>
    <dgm:cxn modelId="{48518249-3C68-4D0F-B20C-A2FFA371B7C4}" type="presOf" srcId="{958D0B46-5146-4B7A-8EBB-33186E253548}" destId="{8DEB98D9-E4A1-42DD-B8E6-68F66089BC74}" srcOrd="0" destOrd="0" presId="urn:microsoft.com/office/officeart/2005/8/layout/vList2"/>
    <dgm:cxn modelId="{E2A2156D-796A-43A0-A05F-BB4A992D3404}" type="presOf" srcId="{8E9BA28B-BA3F-4754-8FE7-50D07E83F3A5}" destId="{6A8C1D90-D97D-46DF-8553-61FDE959D362}" srcOrd="0" destOrd="0" presId="urn:microsoft.com/office/officeart/2005/8/layout/vList2"/>
    <dgm:cxn modelId="{5F0BDEFA-3BB0-406C-9801-7BE6BF4E6C97}" srcId="{8E9BA28B-BA3F-4754-8FE7-50D07E83F3A5}" destId="{958D0B46-5146-4B7A-8EBB-33186E253548}" srcOrd="0" destOrd="0" parTransId="{2F31A20F-E070-41C5-9DC7-E93E0EF17FED}" sibTransId="{28F68CDD-1DD8-4231-BFE5-AD0273DF18A6}"/>
    <dgm:cxn modelId="{0F69DA9D-E37D-4B90-A5EA-A91D2C7AE00F}" type="presParOf" srcId="{6A8C1D90-D97D-46DF-8553-61FDE959D362}" destId="{8DEB98D9-E4A1-42DD-B8E6-68F66089BC7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D54F37A-EDAC-4F40-BC94-23C428C62A0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4C87FE2-76B8-4E63-A9E8-CA28FF17D129}">
      <dgm:prSet/>
      <dgm:spPr/>
      <dgm:t>
        <a:bodyPr/>
        <a:lstStyle/>
        <a:p>
          <a:pPr rtl="0"/>
          <a:r>
            <a:rPr lang="ru-RU" b="1" dirty="0"/>
            <a:t>Зошто биогасните централи се безбедни за </a:t>
          </a:r>
          <a:br>
            <a:rPr lang="ru-RU" b="1" dirty="0"/>
          </a:br>
          <a:r>
            <a:rPr lang="ru-RU" b="1" dirty="0"/>
            <a:t>животната средина</a:t>
          </a:r>
          <a:endParaRPr lang="en-US" dirty="0"/>
        </a:p>
      </dgm:t>
    </dgm:pt>
    <dgm:pt modelId="{0825229E-D019-4FE6-94BC-78571F5B639A}" type="parTrans" cxnId="{CF34B1FD-3814-44F8-8986-97105FD43041}">
      <dgm:prSet/>
      <dgm:spPr/>
      <dgm:t>
        <a:bodyPr/>
        <a:lstStyle/>
        <a:p>
          <a:endParaRPr lang="en-US"/>
        </a:p>
      </dgm:t>
    </dgm:pt>
    <dgm:pt modelId="{709A435C-21A2-447D-906A-CCA0DEDA35E5}" type="sibTrans" cxnId="{CF34B1FD-3814-44F8-8986-97105FD43041}">
      <dgm:prSet/>
      <dgm:spPr/>
      <dgm:t>
        <a:bodyPr/>
        <a:lstStyle/>
        <a:p>
          <a:endParaRPr lang="en-US"/>
        </a:p>
      </dgm:t>
    </dgm:pt>
    <dgm:pt modelId="{4AF63844-4DCA-4199-8E8C-9EF56F7937B2}" type="pres">
      <dgm:prSet presAssocID="{1D54F37A-EDAC-4F40-BC94-23C428C62A05}" presName="linear" presStyleCnt="0">
        <dgm:presLayoutVars>
          <dgm:animLvl val="lvl"/>
          <dgm:resizeHandles val="exact"/>
        </dgm:presLayoutVars>
      </dgm:prSet>
      <dgm:spPr/>
      <dgm:t>
        <a:bodyPr/>
        <a:lstStyle/>
        <a:p>
          <a:endParaRPr lang="en-US"/>
        </a:p>
      </dgm:t>
    </dgm:pt>
    <dgm:pt modelId="{97434D8C-D81C-400A-BCD2-FB514FCBA9EC}" type="pres">
      <dgm:prSet presAssocID="{94C87FE2-76B8-4E63-A9E8-CA28FF17D129}" presName="parentText" presStyleLbl="node1" presStyleIdx="0" presStyleCnt="1">
        <dgm:presLayoutVars>
          <dgm:chMax val="0"/>
          <dgm:bulletEnabled val="1"/>
        </dgm:presLayoutVars>
      </dgm:prSet>
      <dgm:spPr/>
      <dgm:t>
        <a:bodyPr/>
        <a:lstStyle/>
        <a:p>
          <a:endParaRPr lang="en-US"/>
        </a:p>
      </dgm:t>
    </dgm:pt>
  </dgm:ptLst>
  <dgm:cxnLst>
    <dgm:cxn modelId="{CF34B1FD-3814-44F8-8986-97105FD43041}" srcId="{1D54F37A-EDAC-4F40-BC94-23C428C62A05}" destId="{94C87FE2-76B8-4E63-A9E8-CA28FF17D129}" srcOrd="0" destOrd="0" parTransId="{0825229E-D019-4FE6-94BC-78571F5B639A}" sibTransId="{709A435C-21A2-447D-906A-CCA0DEDA35E5}"/>
    <dgm:cxn modelId="{BB655D86-F8C9-46C3-A0B0-E394EBC2AE7B}" type="presOf" srcId="{1D54F37A-EDAC-4F40-BC94-23C428C62A05}" destId="{4AF63844-4DCA-4199-8E8C-9EF56F7937B2}" srcOrd="0" destOrd="0" presId="urn:microsoft.com/office/officeart/2005/8/layout/vList2"/>
    <dgm:cxn modelId="{259F49AB-E7F3-4182-9542-108E5078660B}" type="presOf" srcId="{94C87FE2-76B8-4E63-A9E8-CA28FF17D129}" destId="{97434D8C-D81C-400A-BCD2-FB514FCBA9EC}" srcOrd="0" destOrd="0" presId="urn:microsoft.com/office/officeart/2005/8/layout/vList2"/>
    <dgm:cxn modelId="{E54360FF-01C7-4B21-BE0B-8973A7AAA141}" type="presParOf" srcId="{4AF63844-4DCA-4199-8E8C-9EF56F7937B2}" destId="{97434D8C-D81C-400A-BCD2-FB514FCBA9E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25FD771-6AFD-4045-A6C0-033AFF5E150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DD641B5-113C-473E-9165-35C5BD304563}">
      <dgm:prSet/>
      <dgm:spPr/>
      <dgm:t>
        <a:bodyPr/>
        <a:lstStyle/>
        <a:p>
          <a:pPr rtl="0"/>
          <a:r>
            <a:rPr lang="ru-RU" b="1" dirty="0"/>
            <a:t>Улогата на фармите во биогасните централи</a:t>
          </a:r>
          <a:br>
            <a:rPr lang="ru-RU" b="1" dirty="0"/>
          </a:br>
          <a:endParaRPr lang="en-US" dirty="0"/>
        </a:p>
      </dgm:t>
    </dgm:pt>
    <dgm:pt modelId="{A9CE686B-E91A-41C6-9916-A0D2B6A1C410}" type="parTrans" cxnId="{802EDF44-4EAA-4948-8025-771BCBBDF89F}">
      <dgm:prSet/>
      <dgm:spPr/>
      <dgm:t>
        <a:bodyPr/>
        <a:lstStyle/>
        <a:p>
          <a:endParaRPr lang="en-US"/>
        </a:p>
      </dgm:t>
    </dgm:pt>
    <dgm:pt modelId="{B6903167-8C40-4DBB-BF88-040347E3E9D2}" type="sibTrans" cxnId="{802EDF44-4EAA-4948-8025-771BCBBDF89F}">
      <dgm:prSet/>
      <dgm:spPr/>
      <dgm:t>
        <a:bodyPr/>
        <a:lstStyle/>
        <a:p>
          <a:endParaRPr lang="en-US"/>
        </a:p>
      </dgm:t>
    </dgm:pt>
    <dgm:pt modelId="{A0541B83-EE5B-4EAD-9AE4-FD9F40CCF39A}" type="pres">
      <dgm:prSet presAssocID="{925FD771-6AFD-4045-A6C0-033AFF5E1507}" presName="linear" presStyleCnt="0">
        <dgm:presLayoutVars>
          <dgm:animLvl val="lvl"/>
          <dgm:resizeHandles val="exact"/>
        </dgm:presLayoutVars>
      </dgm:prSet>
      <dgm:spPr/>
      <dgm:t>
        <a:bodyPr/>
        <a:lstStyle/>
        <a:p>
          <a:endParaRPr lang="en-US"/>
        </a:p>
      </dgm:t>
    </dgm:pt>
    <dgm:pt modelId="{C62D8EA2-0143-46AD-8782-2642540CECE8}" type="pres">
      <dgm:prSet presAssocID="{1DD641B5-113C-473E-9165-35C5BD304563}" presName="parentText" presStyleLbl="node1" presStyleIdx="0" presStyleCnt="1">
        <dgm:presLayoutVars>
          <dgm:chMax val="0"/>
          <dgm:bulletEnabled val="1"/>
        </dgm:presLayoutVars>
      </dgm:prSet>
      <dgm:spPr/>
      <dgm:t>
        <a:bodyPr/>
        <a:lstStyle/>
        <a:p>
          <a:endParaRPr lang="en-US"/>
        </a:p>
      </dgm:t>
    </dgm:pt>
  </dgm:ptLst>
  <dgm:cxnLst>
    <dgm:cxn modelId="{EA45590A-EBD7-4B24-A6ED-2C3A0373B8ED}" type="presOf" srcId="{1DD641B5-113C-473E-9165-35C5BD304563}" destId="{C62D8EA2-0143-46AD-8782-2642540CECE8}" srcOrd="0" destOrd="0" presId="urn:microsoft.com/office/officeart/2005/8/layout/vList2"/>
    <dgm:cxn modelId="{E159F43C-3BBF-4684-9788-2CD7B85DE02F}" type="presOf" srcId="{925FD771-6AFD-4045-A6C0-033AFF5E1507}" destId="{A0541B83-EE5B-4EAD-9AE4-FD9F40CCF39A}" srcOrd="0" destOrd="0" presId="urn:microsoft.com/office/officeart/2005/8/layout/vList2"/>
    <dgm:cxn modelId="{802EDF44-4EAA-4948-8025-771BCBBDF89F}" srcId="{925FD771-6AFD-4045-A6C0-033AFF5E1507}" destId="{1DD641B5-113C-473E-9165-35C5BD304563}" srcOrd="0" destOrd="0" parTransId="{A9CE686B-E91A-41C6-9916-A0D2B6A1C410}" sibTransId="{B6903167-8C40-4DBB-BF88-040347E3E9D2}"/>
    <dgm:cxn modelId="{592163E0-47B7-41D2-8AEB-7BABDB7C5D39}" type="presParOf" srcId="{A0541B83-EE5B-4EAD-9AE4-FD9F40CCF39A}" destId="{C62D8EA2-0143-46AD-8782-2642540CECE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C913B21-77DE-4179-99D9-221A5873FF0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4A3C839-F90E-40AF-9EF5-A557C1AA03D9}">
      <dgm:prSet/>
      <dgm:spPr/>
      <dgm:t>
        <a:bodyPr/>
        <a:lstStyle/>
        <a:p>
          <a:pPr rtl="0"/>
          <a:r>
            <a:rPr lang="ru-RU" b="1" dirty="0"/>
            <a:t>Биогасните централи како дополнителен приход за земјоделците</a:t>
          </a:r>
          <a:br>
            <a:rPr lang="ru-RU" b="1" dirty="0"/>
          </a:br>
          <a:endParaRPr lang="en-US" dirty="0"/>
        </a:p>
      </dgm:t>
    </dgm:pt>
    <dgm:pt modelId="{28AAB15C-EE40-45D9-B214-95210B7E97C7}" type="parTrans" cxnId="{474794A2-039A-4F83-9CC2-C33A0DBE0F5E}">
      <dgm:prSet/>
      <dgm:spPr/>
      <dgm:t>
        <a:bodyPr/>
        <a:lstStyle/>
        <a:p>
          <a:endParaRPr lang="en-US"/>
        </a:p>
      </dgm:t>
    </dgm:pt>
    <dgm:pt modelId="{B2A1B577-04A5-40C8-8E49-C8320913619E}" type="sibTrans" cxnId="{474794A2-039A-4F83-9CC2-C33A0DBE0F5E}">
      <dgm:prSet/>
      <dgm:spPr/>
      <dgm:t>
        <a:bodyPr/>
        <a:lstStyle/>
        <a:p>
          <a:endParaRPr lang="en-US"/>
        </a:p>
      </dgm:t>
    </dgm:pt>
    <dgm:pt modelId="{4C82F66C-AD89-4F8A-BF05-EE301D73F3AB}" type="pres">
      <dgm:prSet presAssocID="{2C913B21-77DE-4179-99D9-221A5873FF0D}" presName="linear" presStyleCnt="0">
        <dgm:presLayoutVars>
          <dgm:animLvl val="lvl"/>
          <dgm:resizeHandles val="exact"/>
        </dgm:presLayoutVars>
      </dgm:prSet>
      <dgm:spPr/>
      <dgm:t>
        <a:bodyPr/>
        <a:lstStyle/>
        <a:p>
          <a:endParaRPr lang="en-US"/>
        </a:p>
      </dgm:t>
    </dgm:pt>
    <dgm:pt modelId="{779D9A49-9DF0-4216-8E87-A2E1039A5A01}" type="pres">
      <dgm:prSet presAssocID="{04A3C839-F90E-40AF-9EF5-A557C1AA03D9}" presName="parentText" presStyleLbl="node1" presStyleIdx="0" presStyleCnt="1" custLinFactNeighborX="-1551" custLinFactNeighborY="-40697">
        <dgm:presLayoutVars>
          <dgm:chMax val="0"/>
          <dgm:bulletEnabled val="1"/>
        </dgm:presLayoutVars>
      </dgm:prSet>
      <dgm:spPr/>
      <dgm:t>
        <a:bodyPr/>
        <a:lstStyle/>
        <a:p>
          <a:endParaRPr lang="en-US"/>
        </a:p>
      </dgm:t>
    </dgm:pt>
  </dgm:ptLst>
  <dgm:cxnLst>
    <dgm:cxn modelId="{474794A2-039A-4F83-9CC2-C33A0DBE0F5E}" srcId="{2C913B21-77DE-4179-99D9-221A5873FF0D}" destId="{04A3C839-F90E-40AF-9EF5-A557C1AA03D9}" srcOrd="0" destOrd="0" parTransId="{28AAB15C-EE40-45D9-B214-95210B7E97C7}" sibTransId="{B2A1B577-04A5-40C8-8E49-C8320913619E}"/>
    <dgm:cxn modelId="{5B6A278A-A30A-43BD-803F-D0BA42845B6C}" type="presOf" srcId="{2C913B21-77DE-4179-99D9-221A5873FF0D}" destId="{4C82F66C-AD89-4F8A-BF05-EE301D73F3AB}" srcOrd="0" destOrd="0" presId="urn:microsoft.com/office/officeart/2005/8/layout/vList2"/>
    <dgm:cxn modelId="{DBEF59E7-FA49-41B3-9E61-39860A3A0E4B}" type="presOf" srcId="{04A3C839-F90E-40AF-9EF5-A557C1AA03D9}" destId="{779D9A49-9DF0-4216-8E87-A2E1039A5A01}" srcOrd="0" destOrd="0" presId="urn:microsoft.com/office/officeart/2005/8/layout/vList2"/>
    <dgm:cxn modelId="{B1403321-5582-42F1-8383-38E45CA91F45}" type="presParOf" srcId="{4C82F66C-AD89-4F8A-BF05-EE301D73F3AB}" destId="{779D9A49-9DF0-4216-8E87-A2E1039A5A0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875F7FC-6E09-416B-AF71-FE5BF1DDDC9A}" type="doc">
      <dgm:prSet loTypeId="urn:microsoft.com/office/officeart/2005/8/layout/hProcess9" loCatId="process" qsTypeId="urn:microsoft.com/office/officeart/2005/8/quickstyle/3d9" qsCatId="3D" csTypeId="urn:microsoft.com/office/officeart/2005/8/colors/accent1_2" csCatId="accent1" phldr="1"/>
      <dgm:spPr/>
      <dgm:t>
        <a:bodyPr/>
        <a:lstStyle/>
        <a:p>
          <a:endParaRPr lang="en-US"/>
        </a:p>
      </dgm:t>
    </dgm:pt>
    <dgm:pt modelId="{B03F95CB-FD64-4DA5-B697-646E7E12ABCF}">
      <dgm:prSet/>
      <dgm:spPr/>
      <dgm:t>
        <a:bodyPr/>
        <a:lstStyle/>
        <a:p>
          <a:pPr rtl="0"/>
          <a:r>
            <a:rPr lang="mk-MK"/>
            <a:t>Негативни страни на биогасните централи </a:t>
          </a:r>
          <a:br>
            <a:rPr lang="mk-MK"/>
          </a:br>
          <a:endParaRPr lang="en-US"/>
        </a:p>
      </dgm:t>
    </dgm:pt>
    <dgm:pt modelId="{F71D5ED4-37EE-426B-9119-329DD16CF8DD}" type="parTrans" cxnId="{C1DE4B04-491C-4F90-9AC7-E14CB1F5F4F8}">
      <dgm:prSet/>
      <dgm:spPr/>
      <dgm:t>
        <a:bodyPr/>
        <a:lstStyle/>
        <a:p>
          <a:endParaRPr lang="en-US"/>
        </a:p>
      </dgm:t>
    </dgm:pt>
    <dgm:pt modelId="{FC6BA4A9-C972-4D71-9447-942F95D92B11}" type="sibTrans" cxnId="{C1DE4B04-491C-4F90-9AC7-E14CB1F5F4F8}">
      <dgm:prSet/>
      <dgm:spPr/>
      <dgm:t>
        <a:bodyPr/>
        <a:lstStyle/>
        <a:p>
          <a:endParaRPr lang="en-US"/>
        </a:p>
      </dgm:t>
    </dgm:pt>
    <dgm:pt modelId="{DDD0687F-FEB6-4BC9-B641-C4E73AA997E2}" type="pres">
      <dgm:prSet presAssocID="{B875F7FC-6E09-416B-AF71-FE5BF1DDDC9A}" presName="CompostProcess" presStyleCnt="0">
        <dgm:presLayoutVars>
          <dgm:dir/>
          <dgm:resizeHandles val="exact"/>
        </dgm:presLayoutVars>
      </dgm:prSet>
      <dgm:spPr/>
      <dgm:t>
        <a:bodyPr/>
        <a:lstStyle/>
        <a:p>
          <a:endParaRPr lang="en-US"/>
        </a:p>
      </dgm:t>
    </dgm:pt>
    <dgm:pt modelId="{E4C3E557-3926-4C59-BCB5-6B19F9AEBFD2}" type="pres">
      <dgm:prSet presAssocID="{B875F7FC-6E09-416B-AF71-FE5BF1DDDC9A}" presName="arrow" presStyleLbl="bgShp" presStyleIdx="0" presStyleCnt="1" custScaleX="117647" custLinFactNeighborX="-261" custLinFactNeighborY="-95192"/>
      <dgm:spPr/>
    </dgm:pt>
    <dgm:pt modelId="{E42FA746-0625-4808-A860-02F86C73B933}" type="pres">
      <dgm:prSet presAssocID="{B875F7FC-6E09-416B-AF71-FE5BF1DDDC9A}" presName="linearProcess" presStyleCnt="0"/>
      <dgm:spPr/>
    </dgm:pt>
    <dgm:pt modelId="{AF46E96F-BD26-4F74-9326-E15F54686F04}" type="pres">
      <dgm:prSet presAssocID="{B03F95CB-FD64-4DA5-B697-646E7E12ABCF}" presName="textNode" presStyleLbl="node1" presStyleIdx="0" presStyleCnt="1">
        <dgm:presLayoutVars>
          <dgm:bulletEnabled val="1"/>
        </dgm:presLayoutVars>
      </dgm:prSet>
      <dgm:spPr/>
      <dgm:t>
        <a:bodyPr/>
        <a:lstStyle/>
        <a:p>
          <a:endParaRPr lang="en-US"/>
        </a:p>
      </dgm:t>
    </dgm:pt>
  </dgm:ptLst>
  <dgm:cxnLst>
    <dgm:cxn modelId="{358D469D-ACB2-47DC-87C7-90CB4672F2D6}" type="presOf" srcId="{B875F7FC-6E09-416B-AF71-FE5BF1DDDC9A}" destId="{DDD0687F-FEB6-4BC9-B641-C4E73AA997E2}" srcOrd="0" destOrd="0" presId="urn:microsoft.com/office/officeart/2005/8/layout/hProcess9"/>
    <dgm:cxn modelId="{C1DE4B04-491C-4F90-9AC7-E14CB1F5F4F8}" srcId="{B875F7FC-6E09-416B-AF71-FE5BF1DDDC9A}" destId="{B03F95CB-FD64-4DA5-B697-646E7E12ABCF}" srcOrd="0" destOrd="0" parTransId="{F71D5ED4-37EE-426B-9119-329DD16CF8DD}" sibTransId="{FC6BA4A9-C972-4D71-9447-942F95D92B11}"/>
    <dgm:cxn modelId="{CBBAF780-83C1-4BDE-80CE-3909334BEA3D}" type="presOf" srcId="{B03F95CB-FD64-4DA5-B697-646E7E12ABCF}" destId="{AF46E96F-BD26-4F74-9326-E15F54686F04}" srcOrd="0" destOrd="0" presId="urn:microsoft.com/office/officeart/2005/8/layout/hProcess9"/>
    <dgm:cxn modelId="{F37ABEC2-2885-4246-8E3F-F2A6A4A7E65D}" type="presParOf" srcId="{DDD0687F-FEB6-4BC9-B641-C4E73AA997E2}" destId="{E4C3E557-3926-4C59-BCB5-6B19F9AEBFD2}" srcOrd="0" destOrd="0" presId="urn:microsoft.com/office/officeart/2005/8/layout/hProcess9"/>
    <dgm:cxn modelId="{3A64EF1F-3E3A-45E6-B485-76AD1F151C64}" type="presParOf" srcId="{DDD0687F-FEB6-4BC9-B641-C4E73AA997E2}" destId="{E42FA746-0625-4808-A860-02F86C73B933}" srcOrd="1" destOrd="0" presId="urn:microsoft.com/office/officeart/2005/8/layout/hProcess9"/>
    <dgm:cxn modelId="{CEDC5047-A4A8-4E08-B5CB-6940DBDBF149}" type="presParOf" srcId="{E42FA746-0625-4808-A860-02F86C73B933}" destId="{AF46E96F-BD26-4F74-9326-E15F54686F04}"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40DDD89-A89D-4A64-9C1E-AEE3F043C4D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8546163-F798-4C8B-889A-0D625F1F5F00}">
      <dgm:prSet/>
      <dgm:spPr/>
      <dgm:t>
        <a:bodyPr/>
        <a:lstStyle/>
        <a:p>
          <a:pPr rtl="0"/>
          <a:r>
            <a:rPr lang="ru-RU" b="1"/>
            <a:t>Технички и економски недостатоци на биогасните централи</a:t>
          </a:r>
          <a:br>
            <a:rPr lang="ru-RU" b="1"/>
          </a:br>
          <a:endParaRPr lang="en-US"/>
        </a:p>
      </dgm:t>
    </dgm:pt>
    <dgm:pt modelId="{D2F62A4E-3481-49A9-8372-6BA6DB90E990}" type="parTrans" cxnId="{447C77CD-698C-4C09-B4E5-6455D5C6E419}">
      <dgm:prSet/>
      <dgm:spPr/>
      <dgm:t>
        <a:bodyPr/>
        <a:lstStyle/>
        <a:p>
          <a:endParaRPr lang="en-US"/>
        </a:p>
      </dgm:t>
    </dgm:pt>
    <dgm:pt modelId="{90167468-DBE2-4E51-A404-0D4BD03E9EA3}" type="sibTrans" cxnId="{447C77CD-698C-4C09-B4E5-6455D5C6E419}">
      <dgm:prSet/>
      <dgm:spPr/>
      <dgm:t>
        <a:bodyPr/>
        <a:lstStyle/>
        <a:p>
          <a:endParaRPr lang="en-US"/>
        </a:p>
      </dgm:t>
    </dgm:pt>
    <dgm:pt modelId="{86A9B993-1153-47D4-B37A-F7BE55C3FCEF}" type="pres">
      <dgm:prSet presAssocID="{140DDD89-A89D-4A64-9C1E-AEE3F043C4D0}" presName="linear" presStyleCnt="0">
        <dgm:presLayoutVars>
          <dgm:animLvl val="lvl"/>
          <dgm:resizeHandles val="exact"/>
        </dgm:presLayoutVars>
      </dgm:prSet>
      <dgm:spPr/>
      <dgm:t>
        <a:bodyPr/>
        <a:lstStyle/>
        <a:p>
          <a:endParaRPr lang="en-US"/>
        </a:p>
      </dgm:t>
    </dgm:pt>
    <dgm:pt modelId="{140537A9-C0AF-42A4-A996-59BDA8CB663C}" type="pres">
      <dgm:prSet presAssocID="{18546163-F798-4C8B-889A-0D625F1F5F00}" presName="parentText" presStyleLbl="node1" presStyleIdx="0" presStyleCnt="1">
        <dgm:presLayoutVars>
          <dgm:chMax val="0"/>
          <dgm:bulletEnabled val="1"/>
        </dgm:presLayoutVars>
      </dgm:prSet>
      <dgm:spPr/>
      <dgm:t>
        <a:bodyPr/>
        <a:lstStyle/>
        <a:p>
          <a:endParaRPr lang="en-US"/>
        </a:p>
      </dgm:t>
    </dgm:pt>
  </dgm:ptLst>
  <dgm:cxnLst>
    <dgm:cxn modelId="{6F08F05A-3621-4035-B84D-A73E0415868C}" type="presOf" srcId="{140DDD89-A89D-4A64-9C1E-AEE3F043C4D0}" destId="{86A9B993-1153-47D4-B37A-F7BE55C3FCEF}" srcOrd="0" destOrd="0" presId="urn:microsoft.com/office/officeart/2005/8/layout/vList2"/>
    <dgm:cxn modelId="{447C77CD-698C-4C09-B4E5-6455D5C6E419}" srcId="{140DDD89-A89D-4A64-9C1E-AEE3F043C4D0}" destId="{18546163-F798-4C8B-889A-0D625F1F5F00}" srcOrd="0" destOrd="0" parTransId="{D2F62A4E-3481-49A9-8372-6BA6DB90E990}" sibTransId="{90167468-DBE2-4E51-A404-0D4BD03E9EA3}"/>
    <dgm:cxn modelId="{C5DCA0CD-A8FD-4050-9CEC-9E3689BFA70B}" type="presOf" srcId="{18546163-F798-4C8B-889A-0D625F1F5F00}" destId="{140537A9-C0AF-42A4-A996-59BDA8CB663C}" srcOrd="0" destOrd="0" presId="urn:microsoft.com/office/officeart/2005/8/layout/vList2"/>
    <dgm:cxn modelId="{9D2ED0AA-9ACF-4BDC-908F-51C8D35224B4}" type="presParOf" srcId="{86A9B993-1153-47D4-B37A-F7BE55C3FCEF}" destId="{140537A9-C0AF-42A4-A996-59BDA8CB663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928E8B-3A0F-4BF0-8FD9-BDF1CEE2CD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14F86BC-CAA0-4D20-B94D-EA3237E37252}">
      <dgm:prSet/>
      <dgm:spPr/>
      <dgm:t>
        <a:bodyPr/>
        <a:lstStyle/>
        <a:p>
          <a:pPr rtl="0"/>
          <a:r>
            <a:rPr lang="ru-RU" dirty="0"/>
            <a:t>Зошто ја избравме оваа тема  ?</a:t>
          </a:r>
          <a:endParaRPr lang="en-US" dirty="0"/>
        </a:p>
      </dgm:t>
    </dgm:pt>
    <dgm:pt modelId="{62C558BC-3A94-4F3D-8596-FFD21FF02044}" type="parTrans" cxnId="{40F5980A-20E0-4063-B8C6-B2A23DEDEA80}">
      <dgm:prSet/>
      <dgm:spPr/>
      <dgm:t>
        <a:bodyPr/>
        <a:lstStyle/>
        <a:p>
          <a:endParaRPr lang="en-US"/>
        </a:p>
      </dgm:t>
    </dgm:pt>
    <dgm:pt modelId="{18E27B49-B566-4032-8917-8A5085DE76BA}" type="sibTrans" cxnId="{40F5980A-20E0-4063-B8C6-B2A23DEDEA80}">
      <dgm:prSet/>
      <dgm:spPr/>
      <dgm:t>
        <a:bodyPr/>
        <a:lstStyle/>
        <a:p>
          <a:endParaRPr lang="en-US"/>
        </a:p>
      </dgm:t>
    </dgm:pt>
    <dgm:pt modelId="{02D8AAC9-4D5B-47DE-81D6-0F0101F98468}" type="pres">
      <dgm:prSet presAssocID="{DE928E8B-3A0F-4BF0-8FD9-BDF1CEE2CD68}" presName="linear" presStyleCnt="0">
        <dgm:presLayoutVars>
          <dgm:animLvl val="lvl"/>
          <dgm:resizeHandles val="exact"/>
        </dgm:presLayoutVars>
      </dgm:prSet>
      <dgm:spPr/>
      <dgm:t>
        <a:bodyPr/>
        <a:lstStyle/>
        <a:p>
          <a:endParaRPr lang="en-US"/>
        </a:p>
      </dgm:t>
    </dgm:pt>
    <dgm:pt modelId="{31363124-CA5B-49E0-BB18-C5EA75DA1893}" type="pres">
      <dgm:prSet presAssocID="{E14F86BC-CAA0-4D20-B94D-EA3237E37252}" presName="parentText" presStyleLbl="node1" presStyleIdx="0" presStyleCnt="1">
        <dgm:presLayoutVars>
          <dgm:chMax val="0"/>
          <dgm:bulletEnabled val="1"/>
        </dgm:presLayoutVars>
      </dgm:prSet>
      <dgm:spPr/>
      <dgm:t>
        <a:bodyPr/>
        <a:lstStyle/>
        <a:p>
          <a:endParaRPr lang="en-US"/>
        </a:p>
      </dgm:t>
    </dgm:pt>
  </dgm:ptLst>
  <dgm:cxnLst>
    <dgm:cxn modelId="{40F5980A-20E0-4063-B8C6-B2A23DEDEA80}" srcId="{DE928E8B-3A0F-4BF0-8FD9-BDF1CEE2CD68}" destId="{E14F86BC-CAA0-4D20-B94D-EA3237E37252}" srcOrd="0" destOrd="0" parTransId="{62C558BC-3A94-4F3D-8596-FFD21FF02044}" sibTransId="{18E27B49-B566-4032-8917-8A5085DE76BA}"/>
    <dgm:cxn modelId="{0CBD1284-B80F-42B5-BC40-74BCD838514E}" type="presOf" srcId="{E14F86BC-CAA0-4D20-B94D-EA3237E37252}" destId="{31363124-CA5B-49E0-BB18-C5EA75DA1893}" srcOrd="0" destOrd="0" presId="urn:microsoft.com/office/officeart/2005/8/layout/vList2"/>
    <dgm:cxn modelId="{A5BEF2EC-7EA8-4CE1-9713-220B5D2B5413}" type="presOf" srcId="{DE928E8B-3A0F-4BF0-8FD9-BDF1CEE2CD68}" destId="{02D8AAC9-4D5B-47DE-81D6-0F0101F98468}" srcOrd="0" destOrd="0" presId="urn:microsoft.com/office/officeart/2005/8/layout/vList2"/>
    <dgm:cxn modelId="{F83A014D-6D97-4EB4-A050-AE756D9FF0B5}" type="presParOf" srcId="{02D8AAC9-4D5B-47DE-81D6-0F0101F98468}" destId="{31363124-CA5B-49E0-BB18-C5EA75DA189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DD6A150-4C5A-4966-891E-C2A76263E09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FC55EC45-B728-4AC7-A329-2F3E685DBB75}">
      <dgm:prSet/>
      <dgm:spPr/>
      <dgm:t>
        <a:bodyPr/>
        <a:lstStyle/>
        <a:p>
          <a:pPr rtl="0"/>
          <a:r>
            <a:rPr lang="ru-RU"/>
            <a:t>Биогасни централи во светот, Македонија и нивен капацитет во произвотството</a:t>
          </a:r>
          <a:endParaRPr lang="en-US"/>
        </a:p>
      </dgm:t>
    </dgm:pt>
    <dgm:pt modelId="{78EA4592-090D-4964-A3F7-1397AB60ED90}" type="parTrans" cxnId="{9C0C28F9-CCB0-4425-A1F3-973ADD27E142}">
      <dgm:prSet/>
      <dgm:spPr/>
      <dgm:t>
        <a:bodyPr/>
        <a:lstStyle/>
        <a:p>
          <a:endParaRPr lang="en-US"/>
        </a:p>
      </dgm:t>
    </dgm:pt>
    <dgm:pt modelId="{0AF24C20-D8B6-4E1A-996B-9975229A2F1F}" type="sibTrans" cxnId="{9C0C28F9-CCB0-4425-A1F3-973ADD27E142}">
      <dgm:prSet/>
      <dgm:spPr/>
      <dgm:t>
        <a:bodyPr/>
        <a:lstStyle/>
        <a:p>
          <a:endParaRPr lang="en-US"/>
        </a:p>
      </dgm:t>
    </dgm:pt>
    <dgm:pt modelId="{DEA27E84-5B8B-44B3-B47B-787691EFF4F8}" type="pres">
      <dgm:prSet presAssocID="{2DD6A150-4C5A-4966-891E-C2A76263E095}" presName="CompostProcess" presStyleCnt="0">
        <dgm:presLayoutVars>
          <dgm:dir/>
          <dgm:resizeHandles val="exact"/>
        </dgm:presLayoutVars>
      </dgm:prSet>
      <dgm:spPr/>
      <dgm:t>
        <a:bodyPr/>
        <a:lstStyle/>
        <a:p>
          <a:endParaRPr lang="en-US"/>
        </a:p>
      </dgm:t>
    </dgm:pt>
    <dgm:pt modelId="{7578CAA8-89B3-44DE-909E-A219B3D3C846}" type="pres">
      <dgm:prSet presAssocID="{2DD6A150-4C5A-4966-891E-C2A76263E095}" presName="arrow" presStyleLbl="bgShp" presStyleIdx="0" presStyleCnt="1" custLinFactNeighborX="-809" custLinFactNeighborY="-2210"/>
      <dgm:spPr>
        <a:prstGeom prst="ellipse">
          <a:avLst/>
        </a:prstGeom>
        <a:blipFill rotWithShape="0">
          <a:blip xmlns:r="http://schemas.openxmlformats.org/officeDocument/2006/relationships" r:embed="rId1"/>
          <a:stretch>
            <a:fillRect/>
          </a:stretch>
        </a:blipFill>
      </dgm:spPr>
    </dgm:pt>
    <dgm:pt modelId="{C33612E7-0A30-4D1C-B038-F35F52B0EC70}" type="pres">
      <dgm:prSet presAssocID="{2DD6A150-4C5A-4966-891E-C2A76263E095}" presName="linearProcess" presStyleCnt="0"/>
      <dgm:spPr/>
    </dgm:pt>
    <dgm:pt modelId="{EB866F9E-E1DC-4E5F-B352-7E7B0876D636}" type="pres">
      <dgm:prSet presAssocID="{FC55EC45-B728-4AC7-A329-2F3E685DBB75}" presName="textNode" presStyleLbl="node1" presStyleIdx="0" presStyleCnt="1">
        <dgm:presLayoutVars>
          <dgm:bulletEnabled val="1"/>
        </dgm:presLayoutVars>
      </dgm:prSet>
      <dgm:spPr/>
      <dgm:t>
        <a:bodyPr/>
        <a:lstStyle/>
        <a:p>
          <a:endParaRPr lang="en-US"/>
        </a:p>
      </dgm:t>
    </dgm:pt>
  </dgm:ptLst>
  <dgm:cxnLst>
    <dgm:cxn modelId="{9C40BA86-4298-4C8E-B842-B01A593141F7}" type="presOf" srcId="{FC55EC45-B728-4AC7-A329-2F3E685DBB75}" destId="{EB866F9E-E1DC-4E5F-B352-7E7B0876D636}" srcOrd="0" destOrd="0" presId="urn:microsoft.com/office/officeart/2005/8/layout/hProcess9"/>
    <dgm:cxn modelId="{9C0C28F9-CCB0-4425-A1F3-973ADD27E142}" srcId="{2DD6A150-4C5A-4966-891E-C2A76263E095}" destId="{FC55EC45-B728-4AC7-A329-2F3E685DBB75}" srcOrd="0" destOrd="0" parTransId="{78EA4592-090D-4964-A3F7-1397AB60ED90}" sibTransId="{0AF24C20-D8B6-4E1A-996B-9975229A2F1F}"/>
    <dgm:cxn modelId="{B25A9F9C-0E09-4416-A71F-236C98CAA19E}" type="presOf" srcId="{2DD6A150-4C5A-4966-891E-C2A76263E095}" destId="{DEA27E84-5B8B-44B3-B47B-787691EFF4F8}" srcOrd="0" destOrd="0" presId="urn:microsoft.com/office/officeart/2005/8/layout/hProcess9"/>
    <dgm:cxn modelId="{D5407590-C2F9-4350-AB47-574FA107EBC9}" type="presParOf" srcId="{DEA27E84-5B8B-44B3-B47B-787691EFF4F8}" destId="{7578CAA8-89B3-44DE-909E-A219B3D3C846}" srcOrd="0" destOrd="0" presId="urn:microsoft.com/office/officeart/2005/8/layout/hProcess9"/>
    <dgm:cxn modelId="{52CE83F4-3565-4AE4-AD6A-9176FBC615DC}" type="presParOf" srcId="{DEA27E84-5B8B-44B3-B47B-787691EFF4F8}" destId="{C33612E7-0A30-4D1C-B038-F35F52B0EC70}" srcOrd="1" destOrd="0" presId="urn:microsoft.com/office/officeart/2005/8/layout/hProcess9"/>
    <dgm:cxn modelId="{AE99445F-8AB4-49FD-BCAA-AFE755A63E9F}" type="presParOf" srcId="{C33612E7-0A30-4D1C-B038-F35F52B0EC70}" destId="{EB866F9E-E1DC-4E5F-B352-7E7B0876D636}"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A147A53-27F1-43C2-8EC6-2DCBFD30C5C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0DC0AF6-479C-49C2-97DB-783295A38C71}">
      <dgm:prSet/>
      <dgm:spPr/>
      <dgm:t>
        <a:bodyPr/>
        <a:lstStyle/>
        <a:p>
          <a:pPr rtl="0"/>
          <a:r>
            <a:rPr lang="mk-MK" b="1"/>
            <a:t>Биогасни централи во светот</a:t>
          </a:r>
          <a:br>
            <a:rPr lang="mk-MK" b="1"/>
          </a:br>
          <a:endParaRPr lang="en-US"/>
        </a:p>
      </dgm:t>
    </dgm:pt>
    <dgm:pt modelId="{9973932D-E9BC-40D7-8F9C-E5BBE81F7C62}" type="parTrans" cxnId="{4896E1A2-4425-42D9-BABC-44A82FB6CB77}">
      <dgm:prSet/>
      <dgm:spPr/>
      <dgm:t>
        <a:bodyPr/>
        <a:lstStyle/>
        <a:p>
          <a:endParaRPr lang="en-US"/>
        </a:p>
      </dgm:t>
    </dgm:pt>
    <dgm:pt modelId="{894F18B8-AA85-4532-844C-DD6A8ED149C0}" type="sibTrans" cxnId="{4896E1A2-4425-42D9-BABC-44A82FB6CB77}">
      <dgm:prSet/>
      <dgm:spPr/>
      <dgm:t>
        <a:bodyPr/>
        <a:lstStyle/>
        <a:p>
          <a:endParaRPr lang="en-US"/>
        </a:p>
      </dgm:t>
    </dgm:pt>
    <dgm:pt modelId="{6C38513A-5553-40A9-9099-27E74861C0C3}" type="pres">
      <dgm:prSet presAssocID="{DA147A53-27F1-43C2-8EC6-2DCBFD30C5C4}" presName="linear" presStyleCnt="0">
        <dgm:presLayoutVars>
          <dgm:animLvl val="lvl"/>
          <dgm:resizeHandles val="exact"/>
        </dgm:presLayoutVars>
      </dgm:prSet>
      <dgm:spPr/>
      <dgm:t>
        <a:bodyPr/>
        <a:lstStyle/>
        <a:p>
          <a:endParaRPr lang="en-US"/>
        </a:p>
      </dgm:t>
    </dgm:pt>
    <dgm:pt modelId="{1020C27D-8E1C-4DF6-B8DB-2AC4BD32C321}" type="pres">
      <dgm:prSet presAssocID="{A0DC0AF6-479C-49C2-97DB-783295A38C71}" presName="parentText" presStyleLbl="node1" presStyleIdx="0" presStyleCnt="1">
        <dgm:presLayoutVars>
          <dgm:chMax val="0"/>
          <dgm:bulletEnabled val="1"/>
        </dgm:presLayoutVars>
      </dgm:prSet>
      <dgm:spPr/>
      <dgm:t>
        <a:bodyPr/>
        <a:lstStyle/>
        <a:p>
          <a:endParaRPr lang="en-US"/>
        </a:p>
      </dgm:t>
    </dgm:pt>
  </dgm:ptLst>
  <dgm:cxnLst>
    <dgm:cxn modelId="{3A33E011-CCE4-415E-A4C0-4F40E423D316}" type="presOf" srcId="{DA147A53-27F1-43C2-8EC6-2DCBFD30C5C4}" destId="{6C38513A-5553-40A9-9099-27E74861C0C3}" srcOrd="0" destOrd="0" presId="urn:microsoft.com/office/officeart/2005/8/layout/vList2"/>
    <dgm:cxn modelId="{DBA2C0F0-1DC1-4366-976F-166E7AAC1346}" type="presOf" srcId="{A0DC0AF6-479C-49C2-97DB-783295A38C71}" destId="{1020C27D-8E1C-4DF6-B8DB-2AC4BD32C321}" srcOrd="0" destOrd="0" presId="urn:microsoft.com/office/officeart/2005/8/layout/vList2"/>
    <dgm:cxn modelId="{4896E1A2-4425-42D9-BABC-44A82FB6CB77}" srcId="{DA147A53-27F1-43C2-8EC6-2DCBFD30C5C4}" destId="{A0DC0AF6-479C-49C2-97DB-783295A38C71}" srcOrd="0" destOrd="0" parTransId="{9973932D-E9BC-40D7-8F9C-E5BBE81F7C62}" sibTransId="{894F18B8-AA85-4532-844C-DD6A8ED149C0}"/>
    <dgm:cxn modelId="{5BBE1B58-DD42-48F3-992B-25916C4DA372}" type="presParOf" srcId="{6C38513A-5553-40A9-9099-27E74861C0C3}" destId="{1020C27D-8E1C-4DF6-B8DB-2AC4BD32C32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2DC4AA4-49F6-40C1-AC82-7ADA6D73A7EA}" type="doc">
      <dgm:prSet loTypeId="urn:microsoft.com/office/officeart/2005/8/layout/hProcess9" loCatId="process" qsTypeId="urn:microsoft.com/office/officeart/2005/8/quickstyle/3d1" qsCatId="3D" csTypeId="urn:microsoft.com/office/officeart/2005/8/colors/accent1_2" csCatId="accent1" phldr="1"/>
      <dgm:spPr/>
      <dgm:t>
        <a:bodyPr/>
        <a:lstStyle/>
        <a:p>
          <a:endParaRPr lang="en-US"/>
        </a:p>
      </dgm:t>
    </dgm:pt>
    <dgm:pt modelId="{CCA20C1F-E7B5-44E1-907C-09EFDC3E3697}">
      <dgm:prSet/>
      <dgm:spPr/>
      <dgm:t>
        <a:bodyPr/>
        <a:lstStyle/>
        <a:p>
          <a:pPr rtl="0"/>
          <a:r>
            <a:rPr lang="mk-MK"/>
            <a:t>ПРОИЗВОТСТВЕНИ КАПАЦИТЕТИ</a:t>
          </a:r>
          <a:endParaRPr lang="en-US"/>
        </a:p>
      </dgm:t>
    </dgm:pt>
    <dgm:pt modelId="{21089BB4-FC99-46C8-9C06-4BA7E9F7000D}" type="parTrans" cxnId="{B70B5ADB-3CDC-4A4C-9722-90D73ACCE8C3}">
      <dgm:prSet/>
      <dgm:spPr/>
      <dgm:t>
        <a:bodyPr/>
        <a:lstStyle/>
        <a:p>
          <a:endParaRPr lang="en-US"/>
        </a:p>
      </dgm:t>
    </dgm:pt>
    <dgm:pt modelId="{D6669BA0-330E-4C6C-97E8-89387BBA1C18}" type="sibTrans" cxnId="{B70B5ADB-3CDC-4A4C-9722-90D73ACCE8C3}">
      <dgm:prSet/>
      <dgm:spPr/>
      <dgm:t>
        <a:bodyPr/>
        <a:lstStyle/>
        <a:p>
          <a:endParaRPr lang="en-US"/>
        </a:p>
      </dgm:t>
    </dgm:pt>
    <dgm:pt modelId="{F34F7B8C-AEE0-4007-A56D-CA7E1322048A}" type="pres">
      <dgm:prSet presAssocID="{72DC4AA4-49F6-40C1-AC82-7ADA6D73A7EA}" presName="CompostProcess" presStyleCnt="0">
        <dgm:presLayoutVars>
          <dgm:dir/>
          <dgm:resizeHandles val="exact"/>
        </dgm:presLayoutVars>
      </dgm:prSet>
      <dgm:spPr/>
      <dgm:t>
        <a:bodyPr/>
        <a:lstStyle/>
        <a:p>
          <a:endParaRPr lang="en-US"/>
        </a:p>
      </dgm:t>
    </dgm:pt>
    <dgm:pt modelId="{F799B63A-1690-41D1-BC3E-136C51CF3250}" type="pres">
      <dgm:prSet presAssocID="{72DC4AA4-49F6-40C1-AC82-7ADA6D73A7EA}" presName="arrow" presStyleLbl="bgShp" presStyleIdx="0" presStyleCnt="1" custScaleX="113625"/>
      <dgm:spPr/>
    </dgm:pt>
    <dgm:pt modelId="{8DBEEDA8-A507-463B-BFD1-BB6D396E06CD}" type="pres">
      <dgm:prSet presAssocID="{72DC4AA4-49F6-40C1-AC82-7ADA6D73A7EA}" presName="linearProcess" presStyleCnt="0"/>
      <dgm:spPr/>
    </dgm:pt>
    <dgm:pt modelId="{CE13A206-716E-4D7F-9709-50D4759DFEC0}" type="pres">
      <dgm:prSet presAssocID="{CCA20C1F-E7B5-44E1-907C-09EFDC3E3697}" presName="textNode" presStyleLbl="node1" presStyleIdx="0" presStyleCnt="1">
        <dgm:presLayoutVars>
          <dgm:bulletEnabled val="1"/>
        </dgm:presLayoutVars>
      </dgm:prSet>
      <dgm:spPr/>
      <dgm:t>
        <a:bodyPr/>
        <a:lstStyle/>
        <a:p>
          <a:endParaRPr lang="en-US"/>
        </a:p>
      </dgm:t>
    </dgm:pt>
  </dgm:ptLst>
  <dgm:cxnLst>
    <dgm:cxn modelId="{0B45317C-DEC7-43C2-A32F-C7F36BBCBEC6}" type="presOf" srcId="{CCA20C1F-E7B5-44E1-907C-09EFDC3E3697}" destId="{CE13A206-716E-4D7F-9709-50D4759DFEC0}" srcOrd="0" destOrd="0" presId="urn:microsoft.com/office/officeart/2005/8/layout/hProcess9"/>
    <dgm:cxn modelId="{B70B5ADB-3CDC-4A4C-9722-90D73ACCE8C3}" srcId="{72DC4AA4-49F6-40C1-AC82-7ADA6D73A7EA}" destId="{CCA20C1F-E7B5-44E1-907C-09EFDC3E3697}" srcOrd="0" destOrd="0" parTransId="{21089BB4-FC99-46C8-9C06-4BA7E9F7000D}" sibTransId="{D6669BA0-330E-4C6C-97E8-89387BBA1C18}"/>
    <dgm:cxn modelId="{28FB1E7E-E7CB-4481-86EE-6C850DE31828}" type="presOf" srcId="{72DC4AA4-49F6-40C1-AC82-7ADA6D73A7EA}" destId="{F34F7B8C-AEE0-4007-A56D-CA7E1322048A}" srcOrd="0" destOrd="0" presId="urn:microsoft.com/office/officeart/2005/8/layout/hProcess9"/>
    <dgm:cxn modelId="{290F2F76-81E3-4B3F-8965-D818764EC31B}" type="presParOf" srcId="{F34F7B8C-AEE0-4007-A56D-CA7E1322048A}" destId="{F799B63A-1690-41D1-BC3E-136C51CF3250}" srcOrd="0" destOrd="0" presId="urn:microsoft.com/office/officeart/2005/8/layout/hProcess9"/>
    <dgm:cxn modelId="{6F8E2437-CB57-4C37-8B19-959C6D6AA6EE}" type="presParOf" srcId="{F34F7B8C-AEE0-4007-A56D-CA7E1322048A}" destId="{8DBEEDA8-A507-463B-BFD1-BB6D396E06CD}" srcOrd="1" destOrd="0" presId="urn:microsoft.com/office/officeart/2005/8/layout/hProcess9"/>
    <dgm:cxn modelId="{FBCD4C10-CDD4-4924-BF58-D5AF08802F0D}" type="presParOf" srcId="{8DBEEDA8-A507-463B-BFD1-BB6D396E06CD}" destId="{CE13A206-716E-4D7F-9709-50D4759DFEC0}"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F6F70EF-83A2-47C1-BDBA-579C46DDEEE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9575F0B-8F46-42FE-87D2-099350E0AC77}">
      <dgm:prSet/>
      <dgm:spPr/>
      <dgm:t>
        <a:bodyPr/>
        <a:lstStyle/>
        <a:p>
          <a:pPr rtl="0"/>
          <a:r>
            <a:rPr lang="ru-RU"/>
            <a:t>дневниот капацитет за производство на електрична енергија кај биогасните централи</a:t>
          </a:r>
          <a:endParaRPr lang="en-US"/>
        </a:p>
      </dgm:t>
    </dgm:pt>
    <dgm:pt modelId="{4CFEEF7C-3E6C-4C06-878D-F1CBFFCF8DEA}" type="parTrans" cxnId="{9BC1D98C-5C4C-4AE6-BC96-9B206D2C7058}">
      <dgm:prSet/>
      <dgm:spPr/>
      <dgm:t>
        <a:bodyPr/>
        <a:lstStyle/>
        <a:p>
          <a:endParaRPr lang="en-US"/>
        </a:p>
      </dgm:t>
    </dgm:pt>
    <dgm:pt modelId="{D6E1C604-A5FB-4E4A-8100-11B9C7D7DDF8}" type="sibTrans" cxnId="{9BC1D98C-5C4C-4AE6-BC96-9B206D2C7058}">
      <dgm:prSet/>
      <dgm:spPr/>
      <dgm:t>
        <a:bodyPr/>
        <a:lstStyle/>
        <a:p>
          <a:endParaRPr lang="en-US"/>
        </a:p>
      </dgm:t>
    </dgm:pt>
    <dgm:pt modelId="{9B9F0935-3FBC-4DEE-9A20-7DF9BB0DF6C9}" type="pres">
      <dgm:prSet presAssocID="{4F6F70EF-83A2-47C1-BDBA-579C46DDEEE2}" presName="linear" presStyleCnt="0">
        <dgm:presLayoutVars>
          <dgm:animLvl val="lvl"/>
          <dgm:resizeHandles val="exact"/>
        </dgm:presLayoutVars>
      </dgm:prSet>
      <dgm:spPr/>
      <dgm:t>
        <a:bodyPr/>
        <a:lstStyle/>
        <a:p>
          <a:endParaRPr lang="en-US"/>
        </a:p>
      </dgm:t>
    </dgm:pt>
    <dgm:pt modelId="{E18ED7D2-8056-49DE-87BA-0A2B17A792B8}" type="pres">
      <dgm:prSet presAssocID="{C9575F0B-8F46-42FE-87D2-099350E0AC77}" presName="parentText" presStyleLbl="node1" presStyleIdx="0" presStyleCnt="1">
        <dgm:presLayoutVars>
          <dgm:chMax val="0"/>
          <dgm:bulletEnabled val="1"/>
        </dgm:presLayoutVars>
      </dgm:prSet>
      <dgm:spPr/>
      <dgm:t>
        <a:bodyPr/>
        <a:lstStyle/>
        <a:p>
          <a:endParaRPr lang="en-US"/>
        </a:p>
      </dgm:t>
    </dgm:pt>
  </dgm:ptLst>
  <dgm:cxnLst>
    <dgm:cxn modelId="{9BC1D98C-5C4C-4AE6-BC96-9B206D2C7058}" srcId="{4F6F70EF-83A2-47C1-BDBA-579C46DDEEE2}" destId="{C9575F0B-8F46-42FE-87D2-099350E0AC77}" srcOrd="0" destOrd="0" parTransId="{4CFEEF7C-3E6C-4C06-878D-F1CBFFCF8DEA}" sibTransId="{D6E1C604-A5FB-4E4A-8100-11B9C7D7DDF8}"/>
    <dgm:cxn modelId="{D4A5524E-C62F-49D0-958B-2BB929B826D3}" type="presOf" srcId="{4F6F70EF-83A2-47C1-BDBA-579C46DDEEE2}" destId="{9B9F0935-3FBC-4DEE-9A20-7DF9BB0DF6C9}" srcOrd="0" destOrd="0" presId="urn:microsoft.com/office/officeart/2005/8/layout/vList2"/>
    <dgm:cxn modelId="{8494046A-567D-451C-AFA4-CB07FC8A7BDE}" type="presOf" srcId="{C9575F0B-8F46-42FE-87D2-099350E0AC77}" destId="{E18ED7D2-8056-49DE-87BA-0A2B17A792B8}" srcOrd="0" destOrd="0" presId="urn:microsoft.com/office/officeart/2005/8/layout/vList2"/>
    <dgm:cxn modelId="{A7A3326B-8FB6-4D63-A40A-FB9C63E8D357}" type="presParOf" srcId="{9B9F0935-3FBC-4DEE-9A20-7DF9BB0DF6C9}" destId="{E18ED7D2-8056-49DE-87BA-0A2B17A792B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EE804021-C7B7-4C6B-922E-356D5DDFDA7B}"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A8E97D7F-5076-4367-ADBA-C94C4CBAA758}">
      <dgm:prSet/>
      <dgm:spPr/>
      <dgm:t>
        <a:bodyPr/>
        <a:lstStyle/>
        <a:p>
          <a:pPr rtl="0"/>
          <a:r>
            <a:rPr lang="mk-MK"/>
            <a:t>Биогасни Централи во Македонија </a:t>
          </a:r>
          <a:endParaRPr lang="en-US"/>
        </a:p>
      </dgm:t>
    </dgm:pt>
    <dgm:pt modelId="{51190D55-2A4B-4A3B-AA42-0E2AA8485543}" type="parTrans" cxnId="{D4AC7B86-4654-4396-A771-BA196E1776D1}">
      <dgm:prSet/>
      <dgm:spPr/>
      <dgm:t>
        <a:bodyPr/>
        <a:lstStyle/>
        <a:p>
          <a:endParaRPr lang="en-US"/>
        </a:p>
      </dgm:t>
    </dgm:pt>
    <dgm:pt modelId="{F1929A29-A4B2-4675-A0FB-B9ACC66D6894}" type="sibTrans" cxnId="{D4AC7B86-4654-4396-A771-BA196E1776D1}">
      <dgm:prSet/>
      <dgm:spPr/>
      <dgm:t>
        <a:bodyPr/>
        <a:lstStyle/>
        <a:p>
          <a:endParaRPr lang="en-US"/>
        </a:p>
      </dgm:t>
    </dgm:pt>
    <dgm:pt modelId="{3C46E6E7-B32B-4854-842C-288985D7767C}" type="pres">
      <dgm:prSet presAssocID="{EE804021-C7B7-4C6B-922E-356D5DDFDA7B}" presName="CompostProcess" presStyleCnt="0">
        <dgm:presLayoutVars>
          <dgm:dir/>
          <dgm:resizeHandles val="exact"/>
        </dgm:presLayoutVars>
      </dgm:prSet>
      <dgm:spPr/>
      <dgm:t>
        <a:bodyPr/>
        <a:lstStyle/>
        <a:p>
          <a:endParaRPr lang="en-US"/>
        </a:p>
      </dgm:t>
    </dgm:pt>
    <dgm:pt modelId="{C917A2FA-2B9A-44AD-9832-B55958A7E17D}" type="pres">
      <dgm:prSet presAssocID="{EE804021-C7B7-4C6B-922E-356D5DDFDA7B}" presName="arrow" presStyleLbl="bgShp" presStyleIdx="0" presStyleCnt="1"/>
      <dgm:spPr/>
    </dgm:pt>
    <dgm:pt modelId="{4FEA6EF4-E10F-4B77-80AB-1B82612C7E2C}" type="pres">
      <dgm:prSet presAssocID="{EE804021-C7B7-4C6B-922E-356D5DDFDA7B}" presName="linearProcess" presStyleCnt="0"/>
      <dgm:spPr/>
    </dgm:pt>
    <dgm:pt modelId="{C9256109-0996-4B5A-9264-CD38281BD4CF}" type="pres">
      <dgm:prSet presAssocID="{A8E97D7F-5076-4367-ADBA-C94C4CBAA758}" presName="textNode" presStyleLbl="node1" presStyleIdx="0" presStyleCnt="1">
        <dgm:presLayoutVars>
          <dgm:bulletEnabled val="1"/>
        </dgm:presLayoutVars>
      </dgm:prSet>
      <dgm:spPr/>
      <dgm:t>
        <a:bodyPr/>
        <a:lstStyle/>
        <a:p>
          <a:endParaRPr lang="en-US"/>
        </a:p>
      </dgm:t>
    </dgm:pt>
  </dgm:ptLst>
  <dgm:cxnLst>
    <dgm:cxn modelId="{D0AB632B-5A39-4509-8903-8A0AC3985C08}" type="presOf" srcId="{A8E97D7F-5076-4367-ADBA-C94C4CBAA758}" destId="{C9256109-0996-4B5A-9264-CD38281BD4CF}" srcOrd="0" destOrd="0" presId="urn:microsoft.com/office/officeart/2005/8/layout/hProcess9"/>
    <dgm:cxn modelId="{6B15963D-BEA1-4F2D-81DE-9D92FB679026}" type="presOf" srcId="{EE804021-C7B7-4C6B-922E-356D5DDFDA7B}" destId="{3C46E6E7-B32B-4854-842C-288985D7767C}" srcOrd="0" destOrd="0" presId="urn:microsoft.com/office/officeart/2005/8/layout/hProcess9"/>
    <dgm:cxn modelId="{D4AC7B86-4654-4396-A771-BA196E1776D1}" srcId="{EE804021-C7B7-4C6B-922E-356D5DDFDA7B}" destId="{A8E97D7F-5076-4367-ADBA-C94C4CBAA758}" srcOrd="0" destOrd="0" parTransId="{51190D55-2A4B-4A3B-AA42-0E2AA8485543}" sibTransId="{F1929A29-A4B2-4675-A0FB-B9ACC66D6894}"/>
    <dgm:cxn modelId="{A06BF3D8-1B59-4DD0-9A71-1A8904E5D039}" type="presParOf" srcId="{3C46E6E7-B32B-4854-842C-288985D7767C}" destId="{C917A2FA-2B9A-44AD-9832-B55958A7E17D}" srcOrd="0" destOrd="0" presId="urn:microsoft.com/office/officeart/2005/8/layout/hProcess9"/>
    <dgm:cxn modelId="{17A468E9-C743-4671-966B-37EE1E268B38}" type="presParOf" srcId="{3C46E6E7-B32B-4854-842C-288985D7767C}" destId="{4FEA6EF4-E10F-4B77-80AB-1B82612C7E2C}" srcOrd="1" destOrd="0" presId="urn:microsoft.com/office/officeart/2005/8/layout/hProcess9"/>
    <dgm:cxn modelId="{751E7291-F569-4902-97CB-6A1C51775DB6}" type="presParOf" srcId="{4FEA6EF4-E10F-4B77-80AB-1B82612C7E2C}" destId="{C9256109-0996-4B5A-9264-CD38281BD4CF}"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FAD54422-745C-4FF0-B63E-A8415D9C2EE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4699005-2573-4FD4-B9EA-2C82BF4BE6C7}">
      <dgm:prSet/>
      <dgm:spPr/>
      <dgm:t>
        <a:bodyPr/>
        <a:lstStyle/>
        <a:p>
          <a:pPr rtl="0"/>
          <a:r>
            <a:rPr lang="mk-MK"/>
            <a:t>Биогасни Централи во Македонија</a:t>
          </a:r>
          <a:endParaRPr lang="en-US"/>
        </a:p>
      </dgm:t>
    </dgm:pt>
    <dgm:pt modelId="{EAAAD50D-DCFE-4D92-9F0D-3AEF623641B4}" type="parTrans" cxnId="{17E1B810-266F-4756-B56D-448C040BE1D1}">
      <dgm:prSet/>
      <dgm:spPr/>
      <dgm:t>
        <a:bodyPr/>
        <a:lstStyle/>
        <a:p>
          <a:endParaRPr lang="en-US"/>
        </a:p>
      </dgm:t>
    </dgm:pt>
    <dgm:pt modelId="{BE7B1615-25D5-4A22-BCF9-053CCA0A6B21}" type="sibTrans" cxnId="{17E1B810-266F-4756-B56D-448C040BE1D1}">
      <dgm:prSet/>
      <dgm:spPr/>
      <dgm:t>
        <a:bodyPr/>
        <a:lstStyle/>
        <a:p>
          <a:endParaRPr lang="en-US"/>
        </a:p>
      </dgm:t>
    </dgm:pt>
    <dgm:pt modelId="{5FF0BEA7-B729-4EB1-AB1D-5E7212FCC886}" type="pres">
      <dgm:prSet presAssocID="{FAD54422-745C-4FF0-B63E-A8415D9C2EE7}" presName="linear" presStyleCnt="0">
        <dgm:presLayoutVars>
          <dgm:animLvl val="lvl"/>
          <dgm:resizeHandles val="exact"/>
        </dgm:presLayoutVars>
      </dgm:prSet>
      <dgm:spPr/>
      <dgm:t>
        <a:bodyPr/>
        <a:lstStyle/>
        <a:p>
          <a:endParaRPr lang="en-US"/>
        </a:p>
      </dgm:t>
    </dgm:pt>
    <dgm:pt modelId="{D81C0823-1C3E-42B3-AD78-658A2D84FA0C}" type="pres">
      <dgm:prSet presAssocID="{44699005-2573-4FD4-B9EA-2C82BF4BE6C7}" presName="parentText" presStyleLbl="node1" presStyleIdx="0" presStyleCnt="1">
        <dgm:presLayoutVars>
          <dgm:chMax val="0"/>
          <dgm:bulletEnabled val="1"/>
        </dgm:presLayoutVars>
      </dgm:prSet>
      <dgm:spPr/>
      <dgm:t>
        <a:bodyPr/>
        <a:lstStyle/>
        <a:p>
          <a:endParaRPr lang="en-US"/>
        </a:p>
      </dgm:t>
    </dgm:pt>
  </dgm:ptLst>
  <dgm:cxnLst>
    <dgm:cxn modelId="{17E1B810-266F-4756-B56D-448C040BE1D1}" srcId="{FAD54422-745C-4FF0-B63E-A8415D9C2EE7}" destId="{44699005-2573-4FD4-B9EA-2C82BF4BE6C7}" srcOrd="0" destOrd="0" parTransId="{EAAAD50D-DCFE-4D92-9F0D-3AEF623641B4}" sibTransId="{BE7B1615-25D5-4A22-BCF9-053CCA0A6B21}"/>
    <dgm:cxn modelId="{CA9B3186-95BB-49E2-BFF4-2F68F6F48B7D}" type="presOf" srcId="{FAD54422-745C-4FF0-B63E-A8415D9C2EE7}" destId="{5FF0BEA7-B729-4EB1-AB1D-5E7212FCC886}" srcOrd="0" destOrd="0" presId="urn:microsoft.com/office/officeart/2005/8/layout/vList2"/>
    <dgm:cxn modelId="{7D7B8BFE-FCAA-49E8-AAA5-E28BDFFFDD32}" type="presOf" srcId="{44699005-2573-4FD4-B9EA-2C82BF4BE6C7}" destId="{D81C0823-1C3E-42B3-AD78-658A2D84FA0C}" srcOrd="0" destOrd="0" presId="urn:microsoft.com/office/officeart/2005/8/layout/vList2"/>
    <dgm:cxn modelId="{F8178D26-CDB5-449C-83D0-8E5A3778D4FA}" type="presParOf" srcId="{5FF0BEA7-B729-4EB1-AB1D-5E7212FCC886}" destId="{D81C0823-1C3E-42B3-AD78-658A2D84FA0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0AE4BD3E-E1D6-46ED-B955-3067D2D75CD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091CD71-4533-4F53-9AC6-09BC91B3CA84}">
      <dgm:prSet/>
      <dgm:spPr/>
      <dgm:t>
        <a:bodyPr/>
        <a:lstStyle/>
        <a:p>
          <a:pPr rtl="0"/>
          <a:r>
            <a:rPr lang="mk-MK"/>
            <a:t>ВЕЗЕ ШАРИ, Тетово</a:t>
          </a:r>
          <a:endParaRPr lang="en-US"/>
        </a:p>
      </dgm:t>
    </dgm:pt>
    <dgm:pt modelId="{E5A1DA45-C948-4F5A-9289-9610CCC5A947}" type="parTrans" cxnId="{F4E6DAE9-AFCB-4584-9171-D62417863331}">
      <dgm:prSet/>
      <dgm:spPr/>
      <dgm:t>
        <a:bodyPr/>
        <a:lstStyle/>
        <a:p>
          <a:endParaRPr lang="en-US"/>
        </a:p>
      </dgm:t>
    </dgm:pt>
    <dgm:pt modelId="{54A28213-9D80-4AB7-B213-E0950EFE5D5A}" type="sibTrans" cxnId="{F4E6DAE9-AFCB-4584-9171-D62417863331}">
      <dgm:prSet/>
      <dgm:spPr/>
      <dgm:t>
        <a:bodyPr/>
        <a:lstStyle/>
        <a:p>
          <a:endParaRPr lang="en-US"/>
        </a:p>
      </dgm:t>
    </dgm:pt>
    <dgm:pt modelId="{97EF3E13-7788-448F-B7A5-BDE8362A23F2}" type="pres">
      <dgm:prSet presAssocID="{0AE4BD3E-E1D6-46ED-B955-3067D2D75CD8}" presName="linear" presStyleCnt="0">
        <dgm:presLayoutVars>
          <dgm:animLvl val="lvl"/>
          <dgm:resizeHandles val="exact"/>
        </dgm:presLayoutVars>
      </dgm:prSet>
      <dgm:spPr/>
      <dgm:t>
        <a:bodyPr/>
        <a:lstStyle/>
        <a:p>
          <a:endParaRPr lang="en-US"/>
        </a:p>
      </dgm:t>
    </dgm:pt>
    <dgm:pt modelId="{B5A87FB6-CF84-4639-B117-801231270E7E}" type="pres">
      <dgm:prSet presAssocID="{6091CD71-4533-4F53-9AC6-09BC91B3CA84}" presName="parentText" presStyleLbl="node1" presStyleIdx="0" presStyleCnt="1">
        <dgm:presLayoutVars>
          <dgm:chMax val="0"/>
          <dgm:bulletEnabled val="1"/>
        </dgm:presLayoutVars>
      </dgm:prSet>
      <dgm:spPr/>
      <dgm:t>
        <a:bodyPr/>
        <a:lstStyle/>
        <a:p>
          <a:endParaRPr lang="en-US"/>
        </a:p>
      </dgm:t>
    </dgm:pt>
  </dgm:ptLst>
  <dgm:cxnLst>
    <dgm:cxn modelId="{7429A5A0-2527-467E-9A3E-645DF2C5EF98}" type="presOf" srcId="{0AE4BD3E-E1D6-46ED-B955-3067D2D75CD8}" destId="{97EF3E13-7788-448F-B7A5-BDE8362A23F2}" srcOrd="0" destOrd="0" presId="urn:microsoft.com/office/officeart/2005/8/layout/vList2"/>
    <dgm:cxn modelId="{F4E6DAE9-AFCB-4584-9171-D62417863331}" srcId="{0AE4BD3E-E1D6-46ED-B955-3067D2D75CD8}" destId="{6091CD71-4533-4F53-9AC6-09BC91B3CA84}" srcOrd="0" destOrd="0" parTransId="{E5A1DA45-C948-4F5A-9289-9610CCC5A947}" sibTransId="{54A28213-9D80-4AB7-B213-E0950EFE5D5A}"/>
    <dgm:cxn modelId="{EC7D0B6F-1059-4085-BBCD-C5D695F9A264}" type="presOf" srcId="{6091CD71-4533-4F53-9AC6-09BC91B3CA84}" destId="{B5A87FB6-CF84-4639-B117-801231270E7E}" srcOrd="0" destOrd="0" presId="urn:microsoft.com/office/officeart/2005/8/layout/vList2"/>
    <dgm:cxn modelId="{6CCE7729-984C-498D-9DF1-8CB25504E7D0}" type="presParOf" srcId="{97EF3E13-7788-448F-B7A5-BDE8362A23F2}" destId="{B5A87FB6-CF84-4639-B117-801231270E7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0AF01A4-E7D3-4D9E-9D8B-85C2D7F20FE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5D5A920-B5C0-493D-9BA2-9374B4FFA3CB}">
      <dgm:prSet/>
      <dgm:spPr/>
      <dgm:t>
        <a:bodyPr/>
        <a:lstStyle/>
        <a:p>
          <a:pPr rtl="0"/>
          <a:r>
            <a:rPr lang="mk-MK"/>
            <a:t>Инвестиција,Расходи и приходи</a:t>
          </a:r>
          <a:endParaRPr lang="en-US"/>
        </a:p>
      </dgm:t>
    </dgm:pt>
    <dgm:pt modelId="{21D1548A-5800-4475-9B46-CDF98DDA75AD}" type="parTrans" cxnId="{9A07F24D-12F0-4EDA-98B9-6B66229C0724}">
      <dgm:prSet/>
      <dgm:spPr/>
      <dgm:t>
        <a:bodyPr/>
        <a:lstStyle/>
        <a:p>
          <a:endParaRPr lang="en-US"/>
        </a:p>
      </dgm:t>
    </dgm:pt>
    <dgm:pt modelId="{E4D6C424-3736-4F4C-90F0-7A9C93E8FD61}" type="sibTrans" cxnId="{9A07F24D-12F0-4EDA-98B9-6B66229C0724}">
      <dgm:prSet/>
      <dgm:spPr/>
      <dgm:t>
        <a:bodyPr/>
        <a:lstStyle/>
        <a:p>
          <a:endParaRPr lang="en-US"/>
        </a:p>
      </dgm:t>
    </dgm:pt>
    <dgm:pt modelId="{CC27F255-57D9-4238-9EE7-D64A1F299871}" type="pres">
      <dgm:prSet presAssocID="{A0AF01A4-E7D3-4D9E-9D8B-85C2D7F20FE9}" presName="linear" presStyleCnt="0">
        <dgm:presLayoutVars>
          <dgm:animLvl val="lvl"/>
          <dgm:resizeHandles val="exact"/>
        </dgm:presLayoutVars>
      </dgm:prSet>
      <dgm:spPr/>
      <dgm:t>
        <a:bodyPr/>
        <a:lstStyle/>
        <a:p>
          <a:endParaRPr lang="en-US"/>
        </a:p>
      </dgm:t>
    </dgm:pt>
    <dgm:pt modelId="{FFA89C43-561E-4665-9C97-4FB17DF1A63A}" type="pres">
      <dgm:prSet presAssocID="{C5D5A920-B5C0-493D-9BA2-9374B4FFA3CB}" presName="parentText" presStyleLbl="node1" presStyleIdx="0" presStyleCnt="1">
        <dgm:presLayoutVars>
          <dgm:chMax val="0"/>
          <dgm:bulletEnabled val="1"/>
        </dgm:presLayoutVars>
      </dgm:prSet>
      <dgm:spPr/>
      <dgm:t>
        <a:bodyPr/>
        <a:lstStyle/>
        <a:p>
          <a:endParaRPr lang="en-US"/>
        </a:p>
      </dgm:t>
    </dgm:pt>
  </dgm:ptLst>
  <dgm:cxnLst>
    <dgm:cxn modelId="{9A07F24D-12F0-4EDA-98B9-6B66229C0724}" srcId="{A0AF01A4-E7D3-4D9E-9D8B-85C2D7F20FE9}" destId="{C5D5A920-B5C0-493D-9BA2-9374B4FFA3CB}" srcOrd="0" destOrd="0" parTransId="{21D1548A-5800-4475-9B46-CDF98DDA75AD}" sibTransId="{E4D6C424-3736-4F4C-90F0-7A9C93E8FD61}"/>
    <dgm:cxn modelId="{80B91CC7-1D7A-44E6-949D-C15323C52213}" type="presOf" srcId="{C5D5A920-B5C0-493D-9BA2-9374B4FFA3CB}" destId="{FFA89C43-561E-4665-9C97-4FB17DF1A63A}" srcOrd="0" destOrd="0" presId="urn:microsoft.com/office/officeart/2005/8/layout/vList2"/>
    <dgm:cxn modelId="{3D61B1B7-7294-4EAA-9706-CEB1DAFD952E}" type="presOf" srcId="{A0AF01A4-E7D3-4D9E-9D8B-85C2D7F20FE9}" destId="{CC27F255-57D9-4238-9EE7-D64A1F299871}" srcOrd="0" destOrd="0" presId="urn:microsoft.com/office/officeart/2005/8/layout/vList2"/>
    <dgm:cxn modelId="{2349CC1D-7ED6-439E-815B-D8BB023D1092}" type="presParOf" srcId="{CC27F255-57D9-4238-9EE7-D64A1F299871}" destId="{FFA89C43-561E-4665-9C97-4FB17DF1A63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DA5355-B32D-45AF-8A50-CE690825802B}" type="doc">
      <dgm:prSet loTypeId="urn:microsoft.com/office/officeart/2005/8/layout/hProcess9" loCatId="process" qsTypeId="urn:microsoft.com/office/officeart/2009/2/quickstyle/3d8" qsCatId="3D" csTypeId="urn:microsoft.com/office/officeart/2005/8/colors/accent1_2" csCatId="accent1"/>
      <dgm:spPr/>
      <dgm:t>
        <a:bodyPr/>
        <a:lstStyle/>
        <a:p>
          <a:endParaRPr lang="en-US"/>
        </a:p>
      </dgm:t>
    </dgm:pt>
    <dgm:pt modelId="{C109E11E-14DB-4D97-8B4F-3F3ACB961EAE}">
      <dgm:prSet/>
      <dgm:spPr/>
      <dgm:t>
        <a:bodyPr/>
        <a:lstStyle/>
        <a:p>
          <a:pPr rtl="0"/>
          <a:r>
            <a:rPr lang="mk-MK" dirty="0"/>
            <a:t>Основни поими</a:t>
          </a:r>
          <a:endParaRPr lang="en-US" dirty="0"/>
        </a:p>
      </dgm:t>
    </dgm:pt>
    <dgm:pt modelId="{9453026C-8274-4658-9468-4DA91BA07A12}" type="parTrans" cxnId="{F9C4C4AA-A2B5-4E57-94B0-5B9A44F4C6F5}">
      <dgm:prSet/>
      <dgm:spPr/>
      <dgm:t>
        <a:bodyPr/>
        <a:lstStyle/>
        <a:p>
          <a:endParaRPr lang="en-US"/>
        </a:p>
      </dgm:t>
    </dgm:pt>
    <dgm:pt modelId="{1540A0CA-5D27-499E-83D8-770064BE5994}" type="sibTrans" cxnId="{F9C4C4AA-A2B5-4E57-94B0-5B9A44F4C6F5}">
      <dgm:prSet/>
      <dgm:spPr/>
      <dgm:t>
        <a:bodyPr/>
        <a:lstStyle/>
        <a:p>
          <a:endParaRPr lang="en-US"/>
        </a:p>
      </dgm:t>
    </dgm:pt>
    <dgm:pt modelId="{0FFC4D4E-F5BC-4669-A338-A9F092D98100}" type="pres">
      <dgm:prSet presAssocID="{36DA5355-B32D-45AF-8A50-CE690825802B}" presName="CompostProcess" presStyleCnt="0">
        <dgm:presLayoutVars>
          <dgm:dir/>
          <dgm:resizeHandles val="exact"/>
        </dgm:presLayoutVars>
      </dgm:prSet>
      <dgm:spPr/>
      <dgm:t>
        <a:bodyPr/>
        <a:lstStyle/>
        <a:p>
          <a:endParaRPr lang="en-US"/>
        </a:p>
      </dgm:t>
    </dgm:pt>
    <dgm:pt modelId="{3C258F88-D8A2-4742-8FCE-0E4C7A1C731A}" type="pres">
      <dgm:prSet presAssocID="{36DA5355-B32D-45AF-8A50-CE690825802B}" presName="arrow" presStyleLbl="bgShp" presStyleIdx="0" presStyleCnt="1" custLinFactNeighborX="-683" custLinFactNeighborY="23154"/>
      <dgm:spPr>
        <a:prstGeom prst="cloud">
          <a:avLst/>
        </a:prstGeom>
        <a:solidFill>
          <a:schemeClr val="accent1">
            <a:lumMod val="60000"/>
            <a:lumOff val="40000"/>
          </a:schemeClr>
        </a:solidFill>
      </dgm:spPr>
    </dgm:pt>
    <dgm:pt modelId="{22397F21-0332-45B2-8C35-D851302713E6}" type="pres">
      <dgm:prSet presAssocID="{36DA5355-B32D-45AF-8A50-CE690825802B}" presName="linearProcess" presStyleCnt="0"/>
      <dgm:spPr/>
    </dgm:pt>
    <dgm:pt modelId="{19AF068A-06F9-4768-B708-E3A9DCE762EE}" type="pres">
      <dgm:prSet presAssocID="{C109E11E-14DB-4D97-8B4F-3F3ACB961EAE}" presName="textNode" presStyleLbl="node1" presStyleIdx="0" presStyleCnt="1" custLinFactNeighborX="4326" custLinFactNeighborY="-8390">
        <dgm:presLayoutVars>
          <dgm:bulletEnabled val="1"/>
        </dgm:presLayoutVars>
      </dgm:prSet>
      <dgm:spPr>
        <a:prstGeom prst="hexagon">
          <a:avLst/>
        </a:prstGeom>
      </dgm:spPr>
      <dgm:t>
        <a:bodyPr/>
        <a:lstStyle/>
        <a:p>
          <a:endParaRPr lang="en-US"/>
        </a:p>
      </dgm:t>
    </dgm:pt>
  </dgm:ptLst>
  <dgm:cxnLst>
    <dgm:cxn modelId="{04866E5F-1CAE-4DD2-AD2D-9549C5846431}" type="presOf" srcId="{C109E11E-14DB-4D97-8B4F-3F3ACB961EAE}" destId="{19AF068A-06F9-4768-B708-E3A9DCE762EE}" srcOrd="0" destOrd="0" presId="urn:microsoft.com/office/officeart/2005/8/layout/hProcess9"/>
    <dgm:cxn modelId="{25AF528F-B38A-4D1F-A965-7DFFC4BFC955}" type="presOf" srcId="{36DA5355-B32D-45AF-8A50-CE690825802B}" destId="{0FFC4D4E-F5BC-4669-A338-A9F092D98100}" srcOrd="0" destOrd="0" presId="urn:microsoft.com/office/officeart/2005/8/layout/hProcess9"/>
    <dgm:cxn modelId="{F9C4C4AA-A2B5-4E57-94B0-5B9A44F4C6F5}" srcId="{36DA5355-B32D-45AF-8A50-CE690825802B}" destId="{C109E11E-14DB-4D97-8B4F-3F3ACB961EAE}" srcOrd="0" destOrd="0" parTransId="{9453026C-8274-4658-9468-4DA91BA07A12}" sibTransId="{1540A0CA-5D27-499E-83D8-770064BE5994}"/>
    <dgm:cxn modelId="{86BB7E85-00CE-4913-A59D-C7873A5C72D0}" type="presParOf" srcId="{0FFC4D4E-F5BC-4669-A338-A9F092D98100}" destId="{3C258F88-D8A2-4742-8FCE-0E4C7A1C731A}" srcOrd="0" destOrd="0" presId="urn:microsoft.com/office/officeart/2005/8/layout/hProcess9"/>
    <dgm:cxn modelId="{31B45A52-8D8A-4A8A-AFC3-D20C23FCC1B0}" type="presParOf" srcId="{0FFC4D4E-F5BC-4669-A338-A9F092D98100}" destId="{22397F21-0332-45B2-8C35-D851302713E6}" srcOrd="1" destOrd="0" presId="urn:microsoft.com/office/officeart/2005/8/layout/hProcess9"/>
    <dgm:cxn modelId="{2DE0058B-1797-4146-A851-765D3F7199FF}" type="presParOf" srcId="{22397F21-0332-45B2-8C35-D851302713E6}" destId="{19AF068A-06F9-4768-B708-E3A9DCE762EE}"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A500C25-A3B9-44EA-9337-1BD6502E359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EB99C59-7EA2-4644-A805-F9FD4499D81B}">
      <dgm:prSet/>
      <dgm:spPr/>
      <dgm:t>
        <a:bodyPr/>
        <a:lstStyle/>
        <a:p>
          <a:pPr rtl="0"/>
          <a:r>
            <a:rPr lang="ru-RU" b="1" i="1" u="sng" dirty="0"/>
            <a:t>Енергијата</a:t>
          </a:r>
          <a:r>
            <a:rPr lang="ru-RU" dirty="0"/>
            <a:t> претставува способност за </a:t>
          </a:r>
          <a:r>
            <a:rPr lang="ru-RU" b="1" dirty="0"/>
            <a:t>вршење работа, создавање движење, светлина и топлина</a:t>
          </a:r>
          <a:r>
            <a:rPr lang="ru-RU" dirty="0"/>
            <a:t>. Таа е неопходна за функционирање на </a:t>
          </a:r>
          <a:r>
            <a:rPr lang="ru-RU" b="1" dirty="0"/>
            <a:t>секоја машина, уред, фабрика, возило и домаќинство</a:t>
          </a:r>
          <a:r>
            <a:rPr lang="ru-RU" dirty="0"/>
            <a:t>.</a:t>
          </a:r>
          <a:endParaRPr lang="en-US" dirty="0"/>
        </a:p>
      </dgm:t>
    </dgm:pt>
    <dgm:pt modelId="{7251E884-99D2-49AF-892F-56D578C1C99F}" type="parTrans" cxnId="{05A922E3-CAF1-477F-A123-736ABAC9A348}">
      <dgm:prSet/>
      <dgm:spPr/>
      <dgm:t>
        <a:bodyPr/>
        <a:lstStyle/>
        <a:p>
          <a:endParaRPr lang="en-US"/>
        </a:p>
      </dgm:t>
    </dgm:pt>
    <dgm:pt modelId="{9AC22D46-79BC-4562-9068-1423A19D99E3}" type="sibTrans" cxnId="{05A922E3-CAF1-477F-A123-736ABAC9A348}">
      <dgm:prSet/>
      <dgm:spPr/>
      <dgm:t>
        <a:bodyPr/>
        <a:lstStyle/>
        <a:p>
          <a:endParaRPr lang="en-US"/>
        </a:p>
      </dgm:t>
    </dgm:pt>
    <dgm:pt modelId="{C44E4A71-388C-411B-9636-3C9D3BF0C587}" type="pres">
      <dgm:prSet presAssocID="{5A500C25-A3B9-44EA-9337-1BD6502E3593}" presName="linear" presStyleCnt="0">
        <dgm:presLayoutVars>
          <dgm:animLvl val="lvl"/>
          <dgm:resizeHandles val="exact"/>
        </dgm:presLayoutVars>
      </dgm:prSet>
      <dgm:spPr/>
      <dgm:t>
        <a:bodyPr/>
        <a:lstStyle/>
        <a:p>
          <a:endParaRPr lang="en-US"/>
        </a:p>
      </dgm:t>
    </dgm:pt>
    <dgm:pt modelId="{F4017072-2B32-4F4C-A310-AA59B46FC8DB}" type="pres">
      <dgm:prSet presAssocID="{BEB99C59-7EA2-4644-A805-F9FD4499D81B}" presName="parentText" presStyleLbl="node1" presStyleIdx="0" presStyleCnt="1">
        <dgm:presLayoutVars>
          <dgm:chMax val="0"/>
          <dgm:bulletEnabled val="1"/>
        </dgm:presLayoutVars>
      </dgm:prSet>
      <dgm:spPr/>
      <dgm:t>
        <a:bodyPr/>
        <a:lstStyle/>
        <a:p>
          <a:endParaRPr lang="en-US"/>
        </a:p>
      </dgm:t>
    </dgm:pt>
  </dgm:ptLst>
  <dgm:cxnLst>
    <dgm:cxn modelId="{DA68A258-1A65-4A90-A7AB-CBCE2BCFEC6B}" type="presOf" srcId="{BEB99C59-7EA2-4644-A805-F9FD4499D81B}" destId="{F4017072-2B32-4F4C-A310-AA59B46FC8DB}" srcOrd="0" destOrd="0" presId="urn:microsoft.com/office/officeart/2005/8/layout/vList2"/>
    <dgm:cxn modelId="{358BFEB2-67C0-4265-ABD3-861D534ED32F}" type="presOf" srcId="{5A500C25-A3B9-44EA-9337-1BD6502E3593}" destId="{C44E4A71-388C-411B-9636-3C9D3BF0C587}" srcOrd="0" destOrd="0" presId="urn:microsoft.com/office/officeart/2005/8/layout/vList2"/>
    <dgm:cxn modelId="{05A922E3-CAF1-477F-A123-736ABAC9A348}" srcId="{5A500C25-A3B9-44EA-9337-1BD6502E3593}" destId="{BEB99C59-7EA2-4644-A805-F9FD4499D81B}" srcOrd="0" destOrd="0" parTransId="{7251E884-99D2-49AF-892F-56D578C1C99F}" sibTransId="{9AC22D46-79BC-4562-9068-1423A19D99E3}"/>
    <dgm:cxn modelId="{6F77C371-AB8E-4C36-97D3-6E36D69E9E5A}" type="presParOf" srcId="{C44E4A71-388C-411B-9636-3C9D3BF0C587}" destId="{F4017072-2B32-4F4C-A310-AA59B46FC8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AAADC9-1C31-4B2C-A3EB-452E30F1D2D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3962715-365D-4FDE-AFB6-90082DF645FF}">
      <dgm:prSet/>
      <dgm:spPr/>
      <dgm:t>
        <a:bodyPr/>
        <a:lstStyle/>
        <a:p>
          <a:pPr rtl="0"/>
          <a:r>
            <a:rPr lang="mk-MK"/>
            <a:t>Најискористени извори енергија за произвотство на електрична енергија:</a:t>
          </a:r>
          <a:endParaRPr lang="en-US"/>
        </a:p>
      </dgm:t>
    </dgm:pt>
    <dgm:pt modelId="{8538A5F9-0C86-4984-98E7-3A4264C0A9BF}" type="parTrans" cxnId="{CC5DB038-9F38-4023-90BF-561366EAEA94}">
      <dgm:prSet/>
      <dgm:spPr/>
      <dgm:t>
        <a:bodyPr/>
        <a:lstStyle/>
        <a:p>
          <a:endParaRPr lang="en-US"/>
        </a:p>
      </dgm:t>
    </dgm:pt>
    <dgm:pt modelId="{575C0883-DE9E-4B11-9674-0A60748D8E0E}" type="sibTrans" cxnId="{CC5DB038-9F38-4023-90BF-561366EAEA94}">
      <dgm:prSet/>
      <dgm:spPr/>
      <dgm:t>
        <a:bodyPr/>
        <a:lstStyle/>
        <a:p>
          <a:endParaRPr lang="en-US"/>
        </a:p>
      </dgm:t>
    </dgm:pt>
    <dgm:pt modelId="{D78E8D19-B40A-4A3F-A4DB-FE8556EF1FA3}" type="pres">
      <dgm:prSet presAssocID="{92AAADC9-1C31-4B2C-A3EB-452E30F1D2DD}" presName="linear" presStyleCnt="0">
        <dgm:presLayoutVars>
          <dgm:animLvl val="lvl"/>
          <dgm:resizeHandles val="exact"/>
        </dgm:presLayoutVars>
      </dgm:prSet>
      <dgm:spPr/>
      <dgm:t>
        <a:bodyPr/>
        <a:lstStyle/>
        <a:p>
          <a:endParaRPr lang="en-US"/>
        </a:p>
      </dgm:t>
    </dgm:pt>
    <dgm:pt modelId="{65505DE3-360D-42ED-9538-379FC3161426}" type="pres">
      <dgm:prSet presAssocID="{F3962715-365D-4FDE-AFB6-90082DF645FF}" presName="parentText" presStyleLbl="node1" presStyleIdx="0" presStyleCnt="1">
        <dgm:presLayoutVars>
          <dgm:chMax val="0"/>
          <dgm:bulletEnabled val="1"/>
        </dgm:presLayoutVars>
      </dgm:prSet>
      <dgm:spPr/>
      <dgm:t>
        <a:bodyPr/>
        <a:lstStyle/>
        <a:p>
          <a:endParaRPr lang="en-US"/>
        </a:p>
      </dgm:t>
    </dgm:pt>
  </dgm:ptLst>
  <dgm:cxnLst>
    <dgm:cxn modelId="{CC5DB038-9F38-4023-90BF-561366EAEA94}" srcId="{92AAADC9-1C31-4B2C-A3EB-452E30F1D2DD}" destId="{F3962715-365D-4FDE-AFB6-90082DF645FF}" srcOrd="0" destOrd="0" parTransId="{8538A5F9-0C86-4984-98E7-3A4264C0A9BF}" sibTransId="{575C0883-DE9E-4B11-9674-0A60748D8E0E}"/>
    <dgm:cxn modelId="{D6B8A515-EDCF-4458-8AE2-344023A634EB}" type="presOf" srcId="{92AAADC9-1C31-4B2C-A3EB-452E30F1D2DD}" destId="{D78E8D19-B40A-4A3F-A4DB-FE8556EF1FA3}" srcOrd="0" destOrd="0" presId="urn:microsoft.com/office/officeart/2005/8/layout/vList2"/>
    <dgm:cxn modelId="{A580967B-557A-48FA-922B-B758FAE54D41}" type="presOf" srcId="{F3962715-365D-4FDE-AFB6-90082DF645FF}" destId="{65505DE3-360D-42ED-9538-379FC3161426}" srcOrd="0" destOrd="0" presId="urn:microsoft.com/office/officeart/2005/8/layout/vList2"/>
    <dgm:cxn modelId="{A77365F1-5AFA-40EB-AE10-A71E31DE277C}" type="presParOf" srcId="{D78E8D19-B40A-4A3F-A4DB-FE8556EF1FA3}" destId="{65505DE3-360D-42ED-9538-379FC316142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7D362B2-C368-4BD8-95DF-ECD9C3120446}"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US"/>
        </a:p>
      </dgm:t>
    </dgm:pt>
    <dgm:pt modelId="{D1D47F8E-68C5-4A56-9F7C-D5145A15D88B}">
      <dgm:prSet/>
      <dgm:spPr/>
      <dgm:t>
        <a:bodyPr/>
        <a:lstStyle/>
        <a:p>
          <a:pPr rtl="0"/>
          <a:r>
            <a:rPr lang="mk-MK" dirty="0"/>
            <a:t>☀ Сончева енергија</a:t>
          </a:r>
          <a:endParaRPr lang="en-US" dirty="0"/>
        </a:p>
      </dgm:t>
    </dgm:pt>
    <dgm:pt modelId="{CAFB58E2-A62F-491E-A531-09A7BC3CABB7}" type="parTrans" cxnId="{101340C1-3C68-491F-8CB0-1BFA7EBA5486}">
      <dgm:prSet/>
      <dgm:spPr/>
      <dgm:t>
        <a:bodyPr/>
        <a:lstStyle/>
        <a:p>
          <a:endParaRPr lang="en-US"/>
        </a:p>
      </dgm:t>
    </dgm:pt>
    <dgm:pt modelId="{95D62613-E5E9-467B-820E-D358CD577D82}" type="sibTrans" cxnId="{101340C1-3C68-491F-8CB0-1BFA7EBA5486}">
      <dgm:prSet/>
      <dgm:spPr/>
      <dgm:t>
        <a:bodyPr/>
        <a:lstStyle/>
        <a:p>
          <a:endParaRPr lang="en-US"/>
        </a:p>
      </dgm:t>
    </dgm:pt>
    <dgm:pt modelId="{1B2EC3CF-7F5C-4571-BFDA-442560FD57BA}">
      <dgm:prSet/>
      <dgm:spPr/>
      <dgm:t>
        <a:bodyPr/>
        <a:lstStyle/>
        <a:p>
          <a:pPr rtl="0"/>
          <a:r>
            <a:rPr lang="en-US" dirty="0"/>
            <a:t>💨 </a:t>
          </a:r>
          <a:r>
            <a:rPr lang="mk-MK" dirty="0"/>
            <a:t>Ветровна енергија</a:t>
          </a:r>
          <a:endParaRPr lang="en-US" dirty="0"/>
        </a:p>
      </dgm:t>
    </dgm:pt>
    <dgm:pt modelId="{8DF77F30-AD20-44D2-BD02-BFA6B8A4C66F}" type="parTrans" cxnId="{B200DC15-C4A9-443C-A3EE-29B347123FA4}">
      <dgm:prSet/>
      <dgm:spPr/>
      <dgm:t>
        <a:bodyPr/>
        <a:lstStyle/>
        <a:p>
          <a:endParaRPr lang="en-US"/>
        </a:p>
      </dgm:t>
    </dgm:pt>
    <dgm:pt modelId="{43D40E67-CD26-4564-B406-EF78CA2D9110}" type="sibTrans" cxnId="{B200DC15-C4A9-443C-A3EE-29B347123FA4}">
      <dgm:prSet/>
      <dgm:spPr/>
      <dgm:t>
        <a:bodyPr/>
        <a:lstStyle/>
        <a:p>
          <a:endParaRPr lang="en-US"/>
        </a:p>
      </dgm:t>
    </dgm:pt>
    <dgm:pt modelId="{89C2CE6E-8906-4354-A274-73DBD7046E19}">
      <dgm:prSet/>
      <dgm:spPr/>
      <dgm:t>
        <a:bodyPr/>
        <a:lstStyle/>
        <a:p>
          <a:pPr rtl="0"/>
          <a:r>
            <a:rPr lang="en-US"/>
            <a:t>💧 </a:t>
          </a:r>
          <a:r>
            <a:rPr lang="mk-MK"/>
            <a:t>Хидроенергија (реки и брани)</a:t>
          </a:r>
          <a:endParaRPr lang="en-US"/>
        </a:p>
      </dgm:t>
    </dgm:pt>
    <dgm:pt modelId="{0BF70958-8C70-482D-9A38-D0480BADE185}" type="parTrans" cxnId="{5E028FCF-6031-4898-8AEE-614AAE22B34C}">
      <dgm:prSet/>
      <dgm:spPr/>
      <dgm:t>
        <a:bodyPr/>
        <a:lstStyle/>
        <a:p>
          <a:endParaRPr lang="en-US"/>
        </a:p>
      </dgm:t>
    </dgm:pt>
    <dgm:pt modelId="{6A4A79DA-34FD-4247-AB75-64F96815DD5A}" type="sibTrans" cxnId="{5E028FCF-6031-4898-8AEE-614AAE22B34C}">
      <dgm:prSet/>
      <dgm:spPr/>
      <dgm:t>
        <a:bodyPr/>
        <a:lstStyle/>
        <a:p>
          <a:endParaRPr lang="en-US"/>
        </a:p>
      </dgm:t>
    </dgm:pt>
    <dgm:pt modelId="{9D0D5B41-2D36-46BA-984E-CBABD290D76E}">
      <dgm:prSet/>
      <dgm:spPr/>
      <dgm:t>
        <a:bodyPr/>
        <a:lstStyle/>
        <a:p>
          <a:pPr rtl="0"/>
          <a:r>
            <a:rPr lang="en-US"/>
            <a:t>🌋 </a:t>
          </a:r>
          <a:r>
            <a:rPr lang="mk-MK"/>
            <a:t>Геотермална енергија</a:t>
          </a:r>
          <a:endParaRPr lang="en-US"/>
        </a:p>
      </dgm:t>
    </dgm:pt>
    <dgm:pt modelId="{9253F00B-6D94-4964-86D2-FCBD2E4E5927}" type="parTrans" cxnId="{C24DD98D-F928-42D7-8B20-3FCD6B5EA41B}">
      <dgm:prSet/>
      <dgm:spPr/>
      <dgm:t>
        <a:bodyPr/>
        <a:lstStyle/>
        <a:p>
          <a:endParaRPr lang="en-US"/>
        </a:p>
      </dgm:t>
    </dgm:pt>
    <dgm:pt modelId="{539827D8-3960-4039-AD0D-8626525A6FE6}" type="sibTrans" cxnId="{C24DD98D-F928-42D7-8B20-3FCD6B5EA41B}">
      <dgm:prSet/>
      <dgm:spPr/>
      <dgm:t>
        <a:bodyPr/>
        <a:lstStyle/>
        <a:p>
          <a:endParaRPr lang="en-US"/>
        </a:p>
      </dgm:t>
    </dgm:pt>
    <dgm:pt modelId="{40DF37F8-8AD2-4030-B356-02CDF0185909}">
      <dgm:prSet/>
      <dgm:spPr/>
      <dgm:t>
        <a:bodyPr/>
        <a:lstStyle/>
        <a:p>
          <a:pPr rtl="0"/>
          <a:r>
            <a:rPr lang="en-US"/>
            <a:t>🌿 </a:t>
          </a:r>
          <a:r>
            <a:rPr lang="mk-MK"/>
            <a:t>Биомаса и </a:t>
          </a:r>
          <a:r>
            <a:rPr lang="mk-MK" b="1"/>
            <a:t>биогас</a:t>
          </a:r>
          <a:endParaRPr lang="en-US"/>
        </a:p>
      </dgm:t>
    </dgm:pt>
    <dgm:pt modelId="{04564436-526B-4972-AD14-F5AD917679C6}" type="parTrans" cxnId="{EDC149F0-5CB1-44BD-87BC-9E925D3FC740}">
      <dgm:prSet/>
      <dgm:spPr/>
      <dgm:t>
        <a:bodyPr/>
        <a:lstStyle/>
        <a:p>
          <a:endParaRPr lang="en-US"/>
        </a:p>
      </dgm:t>
    </dgm:pt>
    <dgm:pt modelId="{D4FC3990-9912-432E-9F29-5FB7DF0439C2}" type="sibTrans" cxnId="{EDC149F0-5CB1-44BD-87BC-9E925D3FC740}">
      <dgm:prSet/>
      <dgm:spPr/>
      <dgm:t>
        <a:bodyPr/>
        <a:lstStyle/>
        <a:p>
          <a:endParaRPr lang="en-US"/>
        </a:p>
      </dgm:t>
    </dgm:pt>
    <dgm:pt modelId="{7BA4A467-9524-4E76-A920-821CD4A00834}" type="pres">
      <dgm:prSet presAssocID="{D7D362B2-C368-4BD8-95DF-ECD9C3120446}" presName="linearFlow" presStyleCnt="0">
        <dgm:presLayoutVars>
          <dgm:dir/>
          <dgm:resizeHandles val="exact"/>
        </dgm:presLayoutVars>
      </dgm:prSet>
      <dgm:spPr/>
      <dgm:t>
        <a:bodyPr/>
        <a:lstStyle/>
        <a:p>
          <a:endParaRPr lang="en-US"/>
        </a:p>
      </dgm:t>
    </dgm:pt>
    <dgm:pt modelId="{4240B69E-E80C-45E4-8EA1-A961AC6B61AE}" type="pres">
      <dgm:prSet presAssocID="{D1D47F8E-68C5-4A56-9F7C-D5145A15D88B}" presName="composite" presStyleCnt="0"/>
      <dgm:spPr/>
    </dgm:pt>
    <dgm:pt modelId="{5F515C37-5C2E-44A3-B876-62731A572833}" type="pres">
      <dgm:prSet presAssocID="{D1D47F8E-68C5-4A56-9F7C-D5145A15D88B}" presName="imgShp" presStyleLbl="fgImgPlace1" presStyleIdx="0" presStyleCnt="5" custScaleX="161981" custScaleY="165559"/>
      <dgm:spPr>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endParaRPr lang="en-US"/>
        </a:p>
      </dgm:t>
    </dgm:pt>
    <dgm:pt modelId="{76613B53-45DF-4532-AFFB-29F0FAC23EC6}" type="pres">
      <dgm:prSet presAssocID="{D1D47F8E-68C5-4A56-9F7C-D5145A15D88B}" presName="txShp" presStyleLbl="node1" presStyleIdx="0" presStyleCnt="5">
        <dgm:presLayoutVars>
          <dgm:bulletEnabled val="1"/>
        </dgm:presLayoutVars>
      </dgm:prSet>
      <dgm:spPr/>
      <dgm:t>
        <a:bodyPr/>
        <a:lstStyle/>
        <a:p>
          <a:endParaRPr lang="en-US"/>
        </a:p>
      </dgm:t>
    </dgm:pt>
    <dgm:pt modelId="{F0B9B9D3-4A46-4EBB-87D6-AAD74F644CBE}" type="pres">
      <dgm:prSet presAssocID="{95D62613-E5E9-467B-820E-D358CD577D82}" presName="spacing" presStyleCnt="0"/>
      <dgm:spPr/>
    </dgm:pt>
    <dgm:pt modelId="{9B191847-633C-43F7-B72D-225E841A7BA6}" type="pres">
      <dgm:prSet presAssocID="{1B2EC3CF-7F5C-4571-BFDA-442560FD57BA}" presName="composite" presStyleCnt="0"/>
      <dgm:spPr/>
    </dgm:pt>
    <dgm:pt modelId="{FB232437-9B90-429C-A012-A6C892121087}" type="pres">
      <dgm:prSet presAssocID="{1B2EC3CF-7F5C-4571-BFDA-442560FD57BA}" presName="imgShp" presStyleLbl="fgImgPlace1" presStyleIdx="1" presStyleCnt="5" custScaleX="158765" custScaleY="133802"/>
      <dgm:spPr>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endParaRPr lang="en-US"/>
        </a:p>
      </dgm:t>
    </dgm:pt>
    <dgm:pt modelId="{1D6A728A-6A76-41E2-8034-46ABD0100E60}" type="pres">
      <dgm:prSet presAssocID="{1B2EC3CF-7F5C-4571-BFDA-442560FD57BA}" presName="txShp" presStyleLbl="node1" presStyleIdx="1" presStyleCnt="5">
        <dgm:presLayoutVars>
          <dgm:bulletEnabled val="1"/>
        </dgm:presLayoutVars>
      </dgm:prSet>
      <dgm:spPr/>
      <dgm:t>
        <a:bodyPr/>
        <a:lstStyle/>
        <a:p>
          <a:endParaRPr lang="en-US"/>
        </a:p>
      </dgm:t>
    </dgm:pt>
    <dgm:pt modelId="{F5B7EC71-2DF9-4967-BB19-BFC59A1CF594}" type="pres">
      <dgm:prSet presAssocID="{43D40E67-CD26-4564-B406-EF78CA2D9110}" presName="spacing" presStyleCnt="0"/>
      <dgm:spPr/>
    </dgm:pt>
    <dgm:pt modelId="{818F1FCF-981B-448F-BAB2-091A9D54175D}" type="pres">
      <dgm:prSet presAssocID="{89C2CE6E-8906-4354-A274-73DBD7046E19}" presName="composite" presStyleCnt="0"/>
      <dgm:spPr/>
    </dgm:pt>
    <dgm:pt modelId="{DF28C075-02A3-46F2-9AA5-CED8E4416E5B}" type="pres">
      <dgm:prSet presAssocID="{89C2CE6E-8906-4354-A274-73DBD7046E19}" presName="imgShp" presStyleLbl="fgImgPlace1" presStyleIdx="2" presStyleCnt="5" custScaleX="136296" custScaleY="140115"/>
      <dgm:spPr>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dgm:spPr>
      <dgm:t>
        <a:bodyPr/>
        <a:lstStyle/>
        <a:p>
          <a:endParaRPr lang="en-US"/>
        </a:p>
      </dgm:t>
    </dgm:pt>
    <dgm:pt modelId="{00D37C5E-CD97-4FF9-8AA3-0EE1E1038CAE}" type="pres">
      <dgm:prSet presAssocID="{89C2CE6E-8906-4354-A274-73DBD7046E19}" presName="txShp" presStyleLbl="node1" presStyleIdx="2" presStyleCnt="5">
        <dgm:presLayoutVars>
          <dgm:bulletEnabled val="1"/>
        </dgm:presLayoutVars>
      </dgm:prSet>
      <dgm:spPr/>
      <dgm:t>
        <a:bodyPr/>
        <a:lstStyle/>
        <a:p>
          <a:endParaRPr lang="en-US"/>
        </a:p>
      </dgm:t>
    </dgm:pt>
    <dgm:pt modelId="{A2AA034A-64C7-49A8-A0FF-04B77F0EEED0}" type="pres">
      <dgm:prSet presAssocID="{6A4A79DA-34FD-4247-AB75-64F96815DD5A}" presName="spacing" presStyleCnt="0"/>
      <dgm:spPr/>
    </dgm:pt>
    <dgm:pt modelId="{9EBE0224-C35C-498C-B19C-AE1CDA2CD51F}" type="pres">
      <dgm:prSet presAssocID="{9D0D5B41-2D36-46BA-984E-CBABD290D76E}" presName="composite" presStyleCnt="0"/>
      <dgm:spPr/>
    </dgm:pt>
    <dgm:pt modelId="{7B7C5B4D-093C-482E-B60B-A9ACBA4A45E2}" type="pres">
      <dgm:prSet presAssocID="{9D0D5B41-2D36-46BA-984E-CBABD290D76E}" presName="imgShp" presStyleLbl="fgImgPlace1" presStyleIdx="3" presStyleCnt="5" custScaleX="139557" custScaleY="149628"/>
      <dgm:spPr>
        <a:blipFill rotWithShape="1">
          <a:blip xmlns:r="http://schemas.openxmlformats.org/officeDocument/2006/relationships" r:embed="rId4" cstate="email">
            <a:extLst>
              <a:ext uri="{28A0092B-C50C-407E-A947-70E740481C1C}">
                <a14:useLocalDpi xmlns:a14="http://schemas.microsoft.com/office/drawing/2010/main"/>
              </a:ext>
            </a:extLst>
          </a:blip>
          <a:stretch>
            <a:fillRect/>
          </a:stretch>
        </a:blipFill>
      </dgm:spPr>
      <dgm:t>
        <a:bodyPr/>
        <a:lstStyle/>
        <a:p>
          <a:endParaRPr lang="en-US"/>
        </a:p>
      </dgm:t>
    </dgm:pt>
    <dgm:pt modelId="{FC563554-E43E-427B-98BC-8B9F5BADFA06}" type="pres">
      <dgm:prSet presAssocID="{9D0D5B41-2D36-46BA-984E-CBABD290D76E}" presName="txShp" presStyleLbl="node1" presStyleIdx="3" presStyleCnt="5">
        <dgm:presLayoutVars>
          <dgm:bulletEnabled val="1"/>
        </dgm:presLayoutVars>
      </dgm:prSet>
      <dgm:spPr/>
      <dgm:t>
        <a:bodyPr/>
        <a:lstStyle/>
        <a:p>
          <a:endParaRPr lang="en-US"/>
        </a:p>
      </dgm:t>
    </dgm:pt>
    <dgm:pt modelId="{87B9C93D-79A6-430F-9700-CD5CD250FBE7}" type="pres">
      <dgm:prSet presAssocID="{539827D8-3960-4039-AD0D-8626525A6FE6}" presName="spacing" presStyleCnt="0"/>
      <dgm:spPr/>
    </dgm:pt>
    <dgm:pt modelId="{E785EDBC-3369-4C11-B33A-8F3400406611}" type="pres">
      <dgm:prSet presAssocID="{40DF37F8-8AD2-4030-B356-02CDF0185909}" presName="composite" presStyleCnt="0"/>
      <dgm:spPr/>
    </dgm:pt>
    <dgm:pt modelId="{0D090002-4337-44B0-8916-52A2EB2F9475}" type="pres">
      <dgm:prSet presAssocID="{40DF37F8-8AD2-4030-B356-02CDF0185909}" presName="imgShp" presStyleLbl="fgImgPlace1" presStyleIdx="4" presStyleCnt="5" custScaleX="127968" custScaleY="153300"/>
      <dgm:spPr>
        <a:blipFill rotWithShape="1">
          <a:blip xmlns:r="http://schemas.openxmlformats.org/officeDocument/2006/relationships" r:embed="rId5" cstate="email">
            <a:extLst>
              <a:ext uri="{28A0092B-C50C-407E-A947-70E740481C1C}">
                <a14:useLocalDpi xmlns:a14="http://schemas.microsoft.com/office/drawing/2010/main"/>
              </a:ext>
            </a:extLst>
          </a:blip>
          <a:stretch>
            <a:fillRect/>
          </a:stretch>
        </a:blipFill>
      </dgm:spPr>
      <dgm:t>
        <a:bodyPr/>
        <a:lstStyle/>
        <a:p>
          <a:endParaRPr lang="en-US"/>
        </a:p>
      </dgm:t>
    </dgm:pt>
    <dgm:pt modelId="{867AA408-8D41-4B86-9F98-24EF8E6558E6}" type="pres">
      <dgm:prSet presAssocID="{40DF37F8-8AD2-4030-B356-02CDF0185909}" presName="txShp" presStyleLbl="node1" presStyleIdx="4" presStyleCnt="5">
        <dgm:presLayoutVars>
          <dgm:bulletEnabled val="1"/>
        </dgm:presLayoutVars>
      </dgm:prSet>
      <dgm:spPr/>
      <dgm:t>
        <a:bodyPr/>
        <a:lstStyle/>
        <a:p>
          <a:endParaRPr lang="en-US"/>
        </a:p>
      </dgm:t>
    </dgm:pt>
  </dgm:ptLst>
  <dgm:cxnLst>
    <dgm:cxn modelId="{6EC94C39-55B1-41E7-B6B9-1C1277EBA481}" type="presOf" srcId="{D7D362B2-C368-4BD8-95DF-ECD9C3120446}" destId="{7BA4A467-9524-4E76-A920-821CD4A00834}" srcOrd="0" destOrd="0" presId="urn:microsoft.com/office/officeart/2005/8/layout/vList3"/>
    <dgm:cxn modelId="{EDC149F0-5CB1-44BD-87BC-9E925D3FC740}" srcId="{D7D362B2-C368-4BD8-95DF-ECD9C3120446}" destId="{40DF37F8-8AD2-4030-B356-02CDF0185909}" srcOrd="4" destOrd="0" parTransId="{04564436-526B-4972-AD14-F5AD917679C6}" sibTransId="{D4FC3990-9912-432E-9F29-5FB7DF0439C2}"/>
    <dgm:cxn modelId="{B200DC15-C4A9-443C-A3EE-29B347123FA4}" srcId="{D7D362B2-C368-4BD8-95DF-ECD9C3120446}" destId="{1B2EC3CF-7F5C-4571-BFDA-442560FD57BA}" srcOrd="1" destOrd="0" parTransId="{8DF77F30-AD20-44D2-BD02-BFA6B8A4C66F}" sibTransId="{43D40E67-CD26-4564-B406-EF78CA2D9110}"/>
    <dgm:cxn modelId="{32E31F7A-32C0-4F9D-8D1E-2D8F7593AD6A}" type="presOf" srcId="{40DF37F8-8AD2-4030-B356-02CDF0185909}" destId="{867AA408-8D41-4B86-9F98-24EF8E6558E6}" srcOrd="0" destOrd="0" presId="urn:microsoft.com/office/officeart/2005/8/layout/vList3"/>
    <dgm:cxn modelId="{C24DD98D-F928-42D7-8B20-3FCD6B5EA41B}" srcId="{D7D362B2-C368-4BD8-95DF-ECD9C3120446}" destId="{9D0D5B41-2D36-46BA-984E-CBABD290D76E}" srcOrd="3" destOrd="0" parTransId="{9253F00B-6D94-4964-86D2-FCBD2E4E5927}" sibTransId="{539827D8-3960-4039-AD0D-8626525A6FE6}"/>
    <dgm:cxn modelId="{101340C1-3C68-491F-8CB0-1BFA7EBA5486}" srcId="{D7D362B2-C368-4BD8-95DF-ECD9C3120446}" destId="{D1D47F8E-68C5-4A56-9F7C-D5145A15D88B}" srcOrd="0" destOrd="0" parTransId="{CAFB58E2-A62F-491E-A531-09A7BC3CABB7}" sibTransId="{95D62613-E5E9-467B-820E-D358CD577D82}"/>
    <dgm:cxn modelId="{EFFC9CCF-0E7E-4DF3-80FA-5630765500BB}" type="presOf" srcId="{1B2EC3CF-7F5C-4571-BFDA-442560FD57BA}" destId="{1D6A728A-6A76-41E2-8034-46ABD0100E60}" srcOrd="0" destOrd="0" presId="urn:microsoft.com/office/officeart/2005/8/layout/vList3"/>
    <dgm:cxn modelId="{E8C10D94-D8C9-41DA-9C4B-B2CAF9FEDEC8}" type="presOf" srcId="{9D0D5B41-2D36-46BA-984E-CBABD290D76E}" destId="{FC563554-E43E-427B-98BC-8B9F5BADFA06}" srcOrd="0" destOrd="0" presId="urn:microsoft.com/office/officeart/2005/8/layout/vList3"/>
    <dgm:cxn modelId="{EE0CD473-FFA3-4141-AA95-48800464BD2D}" type="presOf" srcId="{89C2CE6E-8906-4354-A274-73DBD7046E19}" destId="{00D37C5E-CD97-4FF9-8AA3-0EE1E1038CAE}" srcOrd="0" destOrd="0" presId="urn:microsoft.com/office/officeart/2005/8/layout/vList3"/>
    <dgm:cxn modelId="{5E028FCF-6031-4898-8AEE-614AAE22B34C}" srcId="{D7D362B2-C368-4BD8-95DF-ECD9C3120446}" destId="{89C2CE6E-8906-4354-A274-73DBD7046E19}" srcOrd="2" destOrd="0" parTransId="{0BF70958-8C70-482D-9A38-D0480BADE185}" sibTransId="{6A4A79DA-34FD-4247-AB75-64F96815DD5A}"/>
    <dgm:cxn modelId="{5A9C932C-3771-4AA0-8612-141B842EADD1}" type="presOf" srcId="{D1D47F8E-68C5-4A56-9F7C-D5145A15D88B}" destId="{76613B53-45DF-4532-AFFB-29F0FAC23EC6}" srcOrd="0" destOrd="0" presId="urn:microsoft.com/office/officeart/2005/8/layout/vList3"/>
    <dgm:cxn modelId="{C9502ABD-9FA2-42AB-A8C6-C9B52ECFE35E}" type="presParOf" srcId="{7BA4A467-9524-4E76-A920-821CD4A00834}" destId="{4240B69E-E80C-45E4-8EA1-A961AC6B61AE}" srcOrd="0" destOrd="0" presId="urn:microsoft.com/office/officeart/2005/8/layout/vList3"/>
    <dgm:cxn modelId="{623E2655-6D7F-40E8-8FB5-FAE064CBE8CB}" type="presParOf" srcId="{4240B69E-E80C-45E4-8EA1-A961AC6B61AE}" destId="{5F515C37-5C2E-44A3-B876-62731A572833}" srcOrd="0" destOrd="0" presId="urn:microsoft.com/office/officeart/2005/8/layout/vList3"/>
    <dgm:cxn modelId="{FBB35DC8-C3EE-4F04-B5C2-3979C3609D53}" type="presParOf" srcId="{4240B69E-E80C-45E4-8EA1-A961AC6B61AE}" destId="{76613B53-45DF-4532-AFFB-29F0FAC23EC6}" srcOrd="1" destOrd="0" presId="urn:microsoft.com/office/officeart/2005/8/layout/vList3"/>
    <dgm:cxn modelId="{F865DF5F-16FD-41F8-86E6-1497EEDCB68F}" type="presParOf" srcId="{7BA4A467-9524-4E76-A920-821CD4A00834}" destId="{F0B9B9D3-4A46-4EBB-87D6-AAD74F644CBE}" srcOrd="1" destOrd="0" presId="urn:microsoft.com/office/officeart/2005/8/layout/vList3"/>
    <dgm:cxn modelId="{F9329E60-8B42-4EA7-B34A-27270EE3B6A2}" type="presParOf" srcId="{7BA4A467-9524-4E76-A920-821CD4A00834}" destId="{9B191847-633C-43F7-B72D-225E841A7BA6}" srcOrd="2" destOrd="0" presId="urn:microsoft.com/office/officeart/2005/8/layout/vList3"/>
    <dgm:cxn modelId="{603FAA7C-573B-4BCA-9CE3-3B5979B05F58}" type="presParOf" srcId="{9B191847-633C-43F7-B72D-225E841A7BA6}" destId="{FB232437-9B90-429C-A012-A6C892121087}" srcOrd="0" destOrd="0" presId="urn:microsoft.com/office/officeart/2005/8/layout/vList3"/>
    <dgm:cxn modelId="{AA4F69A4-048A-4239-9C08-0C5260FB828A}" type="presParOf" srcId="{9B191847-633C-43F7-B72D-225E841A7BA6}" destId="{1D6A728A-6A76-41E2-8034-46ABD0100E60}" srcOrd="1" destOrd="0" presId="urn:microsoft.com/office/officeart/2005/8/layout/vList3"/>
    <dgm:cxn modelId="{7D7CD482-CF86-452C-BFE1-DF9E54BBB192}" type="presParOf" srcId="{7BA4A467-9524-4E76-A920-821CD4A00834}" destId="{F5B7EC71-2DF9-4967-BB19-BFC59A1CF594}" srcOrd="3" destOrd="0" presId="urn:microsoft.com/office/officeart/2005/8/layout/vList3"/>
    <dgm:cxn modelId="{210BB028-B312-47DB-9CEC-CF59548C18BD}" type="presParOf" srcId="{7BA4A467-9524-4E76-A920-821CD4A00834}" destId="{818F1FCF-981B-448F-BAB2-091A9D54175D}" srcOrd="4" destOrd="0" presId="urn:microsoft.com/office/officeart/2005/8/layout/vList3"/>
    <dgm:cxn modelId="{B5A5920A-B194-4D63-B2E8-83F2C9099ED1}" type="presParOf" srcId="{818F1FCF-981B-448F-BAB2-091A9D54175D}" destId="{DF28C075-02A3-46F2-9AA5-CED8E4416E5B}" srcOrd="0" destOrd="0" presId="urn:microsoft.com/office/officeart/2005/8/layout/vList3"/>
    <dgm:cxn modelId="{A7CBCF27-2B45-49F4-8B8D-739E1E385AC5}" type="presParOf" srcId="{818F1FCF-981B-448F-BAB2-091A9D54175D}" destId="{00D37C5E-CD97-4FF9-8AA3-0EE1E1038CAE}" srcOrd="1" destOrd="0" presId="urn:microsoft.com/office/officeart/2005/8/layout/vList3"/>
    <dgm:cxn modelId="{5C6943C9-2546-47BC-A683-5D14833EE70D}" type="presParOf" srcId="{7BA4A467-9524-4E76-A920-821CD4A00834}" destId="{A2AA034A-64C7-49A8-A0FF-04B77F0EEED0}" srcOrd="5" destOrd="0" presId="urn:microsoft.com/office/officeart/2005/8/layout/vList3"/>
    <dgm:cxn modelId="{98AFB785-12DE-433C-A7D4-09D10001BF29}" type="presParOf" srcId="{7BA4A467-9524-4E76-A920-821CD4A00834}" destId="{9EBE0224-C35C-498C-B19C-AE1CDA2CD51F}" srcOrd="6" destOrd="0" presId="urn:microsoft.com/office/officeart/2005/8/layout/vList3"/>
    <dgm:cxn modelId="{B7BE7B56-E6BB-45EF-B0CA-FA5C3CC518F7}" type="presParOf" srcId="{9EBE0224-C35C-498C-B19C-AE1CDA2CD51F}" destId="{7B7C5B4D-093C-482E-B60B-A9ACBA4A45E2}" srcOrd="0" destOrd="0" presId="urn:microsoft.com/office/officeart/2005/8/layout/vList3"/>
    <dgm:cxn modelId="{5AED99B2-547A-4D3D-95A7-0E353C762D63}" type="presParOf" srcId="{9EBE0224-C35C-498C-B19C-AE1CDA2CD51F}" destId="{FC563554-E43E-427B-98BC-8B9F5BADFA06}" srcOrd="1" destOrd="0" presId="urn:microsoft.com/office/officeart/2005/8/layout/vList3"/>
    <dgm:cxn modelId="{0E319B78-D990-4377-B6C0-F74C1F4AFE60}" type="presParOf" srcId="{7BA4A467-9524-4E76-A920-821CD4A00834}" destId="{87B9C93D-79A6-430F-9700-CD5CD250FBE7}" srcOrd="7" destOrd="0" presId="urn:microsoft.com/office/officeart/2005/8/layout/vList3"/>
    <dgm:cxn modelId="{CB8BEA4C-D62C-44C7-94A9-B7D185D18BDB}" type="presParOf" srcId="{7BA4A467-9524-4E76-A920-821CD4A00834}" destId="{E785EDBC-3369-4C11-B33A-8F3400406611}" srcOrd="8" destOrd="0" presId="urn:microsoft.com/office/officeart/2005/8/layout/vList3"/>
    <dgm:cxn modelId="{D7EE318B-F490-4824-9A34-73153076D454}" type="presParOf" srcId="{E785EDBC-3369-4C11-B33A-8F3400406611}" destId="{0D090002-4337-44B0-8916-52A2EB2F9475}" srcOrd="0" destOrd="0" presId="urn:microsoft.com/office/officeart/2005/8/layout/vList3"/>
    <dgm:cxn modelId="{1EB1FC04-0B86-4E99-97A6-6A25AAAD49A6}" type="presParOf" srcId="{E785EDBC-3369-4C11-B33A-8F3400406611}" destId="{867AA408-8D41-4B86-9F98-24EF8E6558E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57CC2C-BCFB-4059-A468-D7B6DA30401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5D55B90-5F73-4DB9-8000-1B6CD2DBDC07}">
      <dgm:prSet/>
      <dgm:spPr/>
      <dgm:t>
        <a:bodyPr/>
        <a:lstStyle/>
        <a:p>
          <a:pPr rtl="0"/>
          <a:r>
            <a:rPr lang="mk-MK" b="1"/>
            <a:t>Што претставува земјоделското производство?</a:t>
          </a:r>
          <a:br>
            <a:rPr lang="mk-MK" b="1"/>
          </a:br>
          <a:endParaRPr lang="en-US"/>
        </a:p>
      </dgm:t>
    </dgm:pt>
    <dgm:pt modelId="{6A8D063E-F757-4AFD-8E06-CAA99049B4B3}" type="parTrans" cxnId="{D8CCB1F5-F378-42A6-BFB7-EF4E69A14E26}">
      <dgm:prSet/>
      <dgm:spPr/>
      <dgm:t>
        <a:bodyPr/>
        <a:lstStyle/>
        <a:p>
          <a:endParaRPr lang="en-US"/>
        </a:p>
      </dgm:t>
    </dgm:pt>
    <dgm:pt modelId="{C457F3A3-B49D-4643-B28C-F22C81B43619}" type="sibTrans" cxnId="{D8CCB1F5-F378-42A6-BFB7-EF4E69A14E26}">
      <dgm:prSet/>
      <dgm:spPr/>
      <dgm:t>
        <a:bodyPr/>
        <a:lstStyle/>
        <a:p>
          <a:endParaRPr lang="en-US"/>
        </a:p>
      </dgm:t>
    </dgm:pt>
    <dgm:pt modelId="{8855F3AF-90CC-4A54-9AC5-1EB7308AA93E}" type="pres">
      <dgm:prSet presAssocID="{C157CC2C-BCFB-4059-A468-D7B6DA30401C}" presName="linear" presStyleCnt="0">
        <dgm:presLayoutVars>
          <dgm:animLvl val="lvl"/>
          <dgm:resizeHandles val="exact"/>
        </dgm:presLayoutVars>
      </dgm:prSet>
      <dgm:spPr/>
      <dgm:t>
        <a:bodyPr/>
        <a:lstStyle/>
        <a:p>
          <a:endParaRPr lang="en-US"/>
        </a:p>
      </dgm:t>
    </dgm:pt>
    <dgm:pt modelId="{5BC8C063-4BB7-4220-AB63-B3879782DF57}" type="pres">
      <dgm:prSet presAssocID="{F5D55B90-5F73-4DB9-8000-1B6CD2DBDC07}" presName="parentText" presStyleLbl="node1" presStyleIdx="0" presStyleCnt="1">
        <dgm:presLayoutVars>
          <dgm:chMax val="0"/>
          <dgm:bulletEnabled val="1"/>
        </dgm:presLayoutVars>
      </dgm:prSet>
      <dgm:spPr/>
      <dgm:t>
        <a:bodyPr/>
        <a:lstStyle/>
        <a:p>
          <a:endParaRPr lang="en-US"/>
        </a:p>
      </dgm:t>
    </dgm:pt>
  </dgm:ptLst>
  <dgm:cxnLst>
    <dgm:cxn modelId="{79413847-DC26-4582-BA8F-068E5615F084}" type="presOf" srcId="{C157CC2C-BCFB-4059-A468-D7B6DA30401C}" destId="{8855F3AF-90CC-4A54-9AC5-1EB7308AA93E}" srcOrd="0" destOrd="0" presId="urn:microsoft.com/office/officeart/2005/8/layout/vList2"/>
    <dgm:cxn modelId="{D8CCB1F5-F378-42A6-BFB7-EF4E69A14E26}" srcId="{C157CC2C-BCFB-4059-A468-D7B6DA30401C}" destId="{F5D55B90-5F73-4DB9-8000-1B6CD2DBDC07}" srcOrd="0" destOrd="0" parTransId="{6A8D063E-F757-4AFD-8E06-CAA99049B4B3}" sibTransId="{C457F3A3-B49D-4643-B28C-F22C81B43619}"/>
    <dgm:cxn modelId="{C16DD4C4-9EF2-4B8E-8E48-CC1CF69D46D7}" type="presOf" srcId="{F5D55B90-5F73-4DB9-8000-1B6CD2DBDC07}" destId="{5BC8C063-4BB7-4220-AB63-B3879782DF57}" srcOrd="0" destOrd="0" presId="urn:microsoft.com/office/officeart/2005/8/layout/vList2"/>
    <dgm:cxn modelId="{A5FBCF87-14A7-4BBA-BEA5-553C165D1CCF}" type="presParOf" srcId="{8855F3AF-90CC-4A54-9AC5-1EB7308AA93E}" destId="{5BC8C063-4BB7-4220-AB63-B3879782DF5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E9F6D-A342-4667-9033-5E4DA2DFE1BF}">
      <dsp:nvSpPr>
        <dsp:cNvPr id="0" name=""/>
        <dsp:cNvSpPr/>
      </dsp:nvSpPr>
      <dsp:spPr>
        <a:xfrm>
          <a:off x="1428749" y="0"/>
          <a:ext cx="8096250" cy="6680442"/>
        </a:xfrm>
        <a:prstGeom prst="rightArrow">
          <a:avLst/>
        </a:prstGeom>
        <a:blipFill rotWithShape="0">
          <a:blip xmlns:r="http://schemas.openxmlformats.org/officeDocument/2006/relationships" r:embed="rId1"/>
          <a:stretch>
            <a:fillRect/>
          </a:stretch>
        </a:blip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86C0F4F3-3258-44CB-B68F-DB132CD221C9}">
      <dsp:nvSpPr>
        <dsp:cNvPr id="0" name=""/>
        <dsp:cNvSpPr/>
      </dsp:nvSpPr>
      <dsp:spPr>
        <a:xfrm>
          <a:off x="1536400" y="2063054"/>
          <a:ext cx="6816328" cy="2672176"/>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rtl="0">
            <a:lnSpc>
              <a:spcPct val="90000"/>
            </a:lnSpc>
            <a:spcBef>
              <a:spcPct val="0"/>
            </a:spcBef>
            <a:spcAft>
              <a:spcPct val="35000"/>
            </a:spcAft>
          </a:pPr>
          <a:r>
            <a:rPr lang="mk-MK" sz="5000" kern="1200" dirty="0"/>
            <a:t>Земјоделството како извор на обновливи извори на енергија ? </a:t>
          </a:r>
          <a:endParaRPr lang="en-US" sz="5000" kern="1200" dirty="0"/>
        </a:p>
      </dsp:txBody>
      <dsp:txXfrm>
        <a:off x="1666845" y="2193499"/>
        <a:ext cx="6555438" cy="24112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E61882-48DF-4413-861C-40E49DD859F1}">
      <dsp:nvSpPr>
        <dsp:cNvPr id="0" name=""/>
        <dsp:cNvSpPr/>
      </dsp:nvSpPr>
      <dsp:spPr>
        <a:xfrm>
          <a:off x="0" y="58"/>
          <a:ext cx="8596668" cy="132068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ru-RU" sz="3600" b="1" kern="1200" dirty="0"/>
            <a:t>Како земјоделството создава обновливи извори на енергија?</a:t>
          </a:r>
          <a:r>
            <a:rPr lang="ru-RU" sz="2500" b="1" kern="1200" dirty="0"/>
            <a:t/>
          </a:r>
          <a:br>
            <a:rPr lang="ru-RU" sz="2500" b="1" kern="1200" dirty="0"/>
          </a:br>
          <a:endParaRPr lang="en-US" sz="2500" kern="1200" dirty="0"/>
        </a:p>
      </dsp:txBody>
      <dsp:txXfrm>
        <a:off x="64470" y="64528"/>
        <a:ext cx="8467728" cy="119174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83DE7-39CE-4A83-BFC5-9B9082D73586}">
      <dsp:nvSpPr>
        <dsp:cNvPr id="0" name=""/>
        <dsp:cNvSpPr/>
      </dsp:nvSpPr>
      <dsp:spPr>
        <a:xfrm>
          <a:off x="0" y="122748"/>
          <a:ext cx="9409438" cy="15444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ru-RU" sz="4000" kern="1200" dirty="0"/>
            <a:t>Биомаса, обновлив извор на енергија</a:t>
          </a:r>
          <a:br>
            <a:rPr lang="ru-RU" sz="4000" kern="1200" dirty="0"/>
          </a:br>
          <a:endParaRPr lang="en-US" sz="4000" kern="1200" dirty="0"/>
        </a:p>
      </dsp:txBody>
      <dsp:txXfrm>
        <a:off x="75391" y="198139"/>
        <a:ext cx="9258656" cy="139361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F7E640-4F2E-494F-958C-728E0468C71E}">
      <dsp:nvSpPr>
        <dsp:cNvPr id="0" name=""/>
        <dsp:cNvSpPr/>
      </dsp:nvSpPr>
      <dsp:spPr>
        <a:xfrm>
          <a:off x="0" y="0"/>
          <a:ext cx="8573028" cy="5886449"/>
        </a:xfrm>
        <a:prstGeom prst="pie">
          <a:avLst/>
        </a:prstGeom>
        <a:blipFill rotWithShape="0">
          <a:blip xmlns:r="http://schemas.openxmlformats.org/officeDocument/2006/relationships" r:embed="rId1"/>
          <a:stretch>
            <a:fillRect/>
          </a:stretch>
        </a:blip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3140CFBF-6BE5-488B-9748-DCEB9E01B33D}">
      <dsp:nvSpPr>
        <dsp:cNvPr id="0" name=""/>
        <dsp:cNvSpPr/>
      </dsp:nvSpPr>
      <dsp:spPr>
        <a:xfrm>
          <a:off x="4935237" y="499382"/>
          <a:ext cx="3467033" cy="2354580"/>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rtl="0">
            <a:lnSpc>
              <a:spcPct val="90000"/>
            </a:lnSpc>
            <a:spcBef>
              <a:spcPct val="0"/>
            </a:spcBef>
            <a:spcAft>
              <a:spcPct val="35000"/>
            </a:spcAft>
          </a:pPr>
          <a:r>
            <a:rPr lang="mk-MK" sz="6500" kern="1200" dirty="0"/>
            <a:t>биогас</a:t>
          </a:r>
          <a:endParaRPr lang="en-US" sz="6500" kern="1200" dirty="0"/>
        </a:p>
      </dsp:txBody>
      <dsp:txXfrm>
        <a:off x="5050178" y="614323"/>
        <a:ext cx="3237151" cy="212469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4EB44-7938-4622-88BA-DDBA4C9F4D40}">
      <dsp:nvSpPr>
        <dsp:cNvPr id="0" name=""/>
        <dsp:cNvSpPr/>
      </dsp:nvSpPr>
      <dsp:spPr>
        <a:xfrm>
          <a:off x="0" y="5200"/>
          <a:ext cx="8596668" cy="13104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l" defTabSz="2489200" rtl="0">
            <a:lnSpc>
              <a:spcPct val="90000"/>
            </a:lnSpc>
            <a:spcBef>
              <a:spcPct val="0"/>
            </a:spcBef>
            <a:spcAft>
              <a:spcPct val="35000"/>
            </a:spcAft>
          </a:pPr>
          <a:r>
            <a:rPr lang="mk-MK" sz="5600" kern="1200"/>
            <a:t>Биогасот</a:t>
          </a:r>
          <a:endParaRPr lang="en-US" sz="5600" kern="1200"/>
        </a:p>
      </dsp:txBody>
      <dsp:txXfrm>
        <a:off x="63968" y="69168"/>
        <a:ext cx="8468732" cy="118246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6A97C-3DE3-44AB-B48C-E51FB4A6B8E7}">
      <dsp:nvSpPr>
        <dsp:cNvPr id="0" name=""/>
        <dsp:cNvSpPr/>
      </dsp:nvSpPr>
      <dsp:spPr>
        <a:xfrm>
          <a:off x="0" y="2439"/>
          <a:ext cx="4286250" cy="889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mk-MK" sz="3800" kern="1200"/>
            <a:t>Состав:</a:t>
          </a:r>
          <a:endParaRPr lang="en-US" sz="3800" kern="1200"/>
        </a:p>
      </dsp:txBody>
      <dsp:txXfrm>
        <a:off x="43407" y="45846"/>
        <a:ext cx="4199436" cy="8023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3E53C-AF50-4915-8E36-F71185FFFA7D}">
      <dsp:nvSpPr>
        <dsp:cNvPr id="0" name=""/>
        <dsp:cNvSpPr/>
      </dsp:nvSpPr>
      <dsp:spPr>
        <a:xfrm>
          <a:off x="592620" y="0"/>
          <a:ext cx="8542237" cy="6100354"/>
        </a:xfrm>
        <a:prstGeom prst="rect">
          <a:avLst/>
        </a:prstGeom>
        <a:blipFill rotWithShape="0">
          <a:blip xmlns:r="http://schemas.openxmlformats.org/officeDocument/2006/relationships" r:embed="rId1"/>
          <a:stretch>
            <a:fillRect/>
          </a:stretch>
        </a:blip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0DB7E195-BCCF-4C3A-A4F3-0377D8241BC2}">
      <dsp:nvSpPr>
        <dsp:cNvPr id="0" name=""/>
        <dsp:cNvSpPr/>
      </dsp:nvSpPr>
      <dsp:spPr>
        <a:xfrm>
          <a:off x="1538362" y="507988"/>
          <a:ext cx="5213277" cy="2440141"/>
        </a:xfrm>
        <a:prstGeom prst="flowChartPredefinedProcess">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rtl="0">
            <a:lnSpc>
              <a:spcPct val="90000"/>
            </a:lnSpc>
            <a:spcBef>
              <a:spcPct val="0"/>
            </a:spcBef>
            <a:spcAft>
              <a:spcPct val="35000"/>
            </a:spcAft>
          </a:pPr>
          <a:r>
            <a:rPr lang="mk-MK" sz="6200" kern="1200" dirty="0"/>
            <a:t>биогасна</a:t>
          </a:r>
        </a:p>
        <a:p>
          <a:pPr lvl="0" algn="ctr" defTabSz="2755900" rtl="0">
            <a:lnSpc>
              <a:spcPct val="90000"/>
            </a:lnSpc>
            <a:spcBef>
              <a:spcPct val="0"/>
            </a:spcBef>
            <a:spcAft>
              <a:spcPct val="35000"/>
            </a:spcAft>
          </a:pPr>
          <a:r>
            <a:rPr lang="mk-MK" sz="6200" kern="1200" dirty="0"/>
            <a:t>централа </a:t>
          </a:r>
        </a:p>
      </dsp:txBody>
      <dsp:txXfrm>
        <a:off x="2190022" y="507988"/>
        <a:ext cx="3909957" cy="244014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AAE79-BFC7-4CA3-B8F8-21A7DDC3C6EB}">
      <dsp:nvSpPr>
        <dsp:cNvPr id="0" name=""/>
        <dsp:cNvSpPr/>
      </dsp:nvSpPr>
      <dsp:spPr>
        <a:xfrm>
          <a:off x="0" y="228601"/>
          <a:ext cx="8942916" cy="1263600"/>
        </a:xfrm>
        <a:prstGeom prst="round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rtl="0">
            <a:lnSpc>
              <a:spcPct val="90000"/>
            </a:lnSpc>
            <a:spcBef>
              <a:spcPct val="0"/>
            </a:spcBef>
            <a:spcAft>
              <a:spcPct val="35000"/>
            </a:spcAft>
          </a:pPr>
          <a:r>
            <a:rPr lang="mk-MK" sz="5400" kern="1200" dirty="0"/>
            <a:t>Што е биогасна централа?</a:t>
          </a:r>
          <a:endParaRPr lang="en-US" sz="5400" kern="1200" dirty="0"/>
        </a:p>
      </dsp:txBody>
      <dsp:txXfrm>
        <a:off x="61684" y="290285"/>
        <a:ext cx="8819548" cy="114023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3D2FC-0FC0-4ADD-B93F-2C1A97AA218E}">
      <dsp:nvSpPr>
        <dsp:cNvPr id="0" name=""/>
        <dsp:cNvSpPr/>
      </dsp:nvSpPr>
      <dsp:spPr>
        <a:xfrm>
          <a:off x="0" y="413474"/>
          <a:ext cx="8981016" cy="3954600"/>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ru-RU" sz="3000" kern="1200" dirty="0"/>
            <a:t>Биогасна централа е енергетски објект во кој од биомаса и органски отпад</a:t>
          </a:r>
          <a:endParaRPr lang="en-US" sz="3000" kern="1200" dirty="0"/>
        </a:p>
        <a:p>
          <a:pPr lvl="0" algn="l" defTabSz="1333500">
            <a:lnSpc>
              <a:spcPct val="90000"/>
            </a:lnSpc>
            <a:spcBef>
              <a:spcPct val="0"/>
            </a:spcBef>
            <a:spcAft>
              <a:spcPct val="35000"/>
            </a:spcAft>
          </a:pPr>
          <a:r>
            <a:rPr lang="ru-RU" sz="3000" kern="1200" dirty="0"/>
            <a:t>се произведува биогас, а од тој биогас потоа се добиваат: </a:t>
          </a:r>
          <a:endParaRPr lang="en-US" sz="3000" kern="1200" dirty="0"/>
        </a:p>
        <a:p>
          <a:pPr lvl="0" algn="l" defTabSz="1333500">
            <a:lnSpc>
              <a:spcPct val="90000"/>
            </a:lnSpc>
            <a:spcBef>
              <a:spcPct val="0"/>
            </a:spcBef>
            <a:spcAft>
              <a:spcPct val="35000"/>
            </a:spcAft>
          </a:pPr>
          <a:r>
            <a:rPr lang="ru-RU" sz="3000" i="1" u="sng" kern="1200" dirty="0"/>
            <a:t>-Топлинска енергија </a:t>
          </a:r>
        </a:p>
        <a:p>
          <a:pPr lvl="0" algn="l" defTabSz="1333500">
            <a:lnSpc>
              <a:spcPct val="90000"/>
            </a:lnSpc>
            <a:spcBef>
              <a:spcPct val="0"/>
            </a:spcBef>
            <a:spcAft>
              <a:spcPct val="35000"/>
            </a:spcAft>
          </a:pPr>
          <a:r>
            <a:rPr lang="ru-RU" sz="3000" i="1" u="sng" kern="1200" dirty="0"/>
            <a:t>- електрична енергија</a:t>
          </a:r>
          <a:endParaRPr lang="en-US" sz="3000" i="1" u="sng" kern="1200" dirty="0"/>
        </a:p>
        <a:p>
          <a:pPr lvl="0" algn="l" defTabSz="1333500" rtl="0">
            <a:lnSpc>
              <a:spcPct val="90000"/>
            </a:lnSpc>
            <a:spcBef>
              <a:spcPct val="0"/>
            </a:spcBef>
            <a:spcAft>
              <a:spcPct val="35000"/>
            </a:spcAft>
          </a:pPr>
          <a:r>
            <a:rPr lang="ru-RU" sz="2000" kern="1200" dirty="0"/>
            <a:t> </a:t>
          </a:r>
          <a:endParaRPr lang="en-US" sz="2000" kern="1200" dirty="0"/>
        </a:p>
      </dsp:txBody>
      <dsp:txXfrm>
        <a:off x="193048" y="606522"/>
        <a:ext cx="8594920" cy="356850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D69C8-1319-494B-92FF-D650BA435EF6}">
      <dsp:nvSpPr>
        <dsp:cNvPr id="0" name=""/>
        <dsp:cNvSpPr/>
      </dsp:nvSpPr>
      <dsp:spPr>
        <a:xfrm>
          <a:off x="0" y="0"/>
          <a:ext cx="7418916" cy="772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mk-MK" sz="3300" kern="1200"/>
            <a:t>Како се делат биогасните централи </a:t>
          </a:r>
          <a:endParaRPr lang="en-US" sz="3300" kern="1200"/>
        </a:p>
      </dsp:txBody>
      <dsp:txXfrm>
        <a:off x="37696" y="37696"/>
        <a:ext cx="7343524" cy="6968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13363-933E-4C14-BD53-AEE50CA69F43}">
      <dsp:nvSpPr>
        <dsp:cNvPr id="0" name=""/>
        <dsp:cNvSpPr/>
      </dsp:nvSpPr>
      <dsp:spPr>
        <a:xfrm>
          <a:off x="-181366" y="0"/>
          <a:ext cx="10655916" cy="6282266"/>
        </a:xfrm>
        <a:prstGeom prst="horizontalScroll">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8189AF-77CF-4C39-9B84-E364276BBEA7}">
      <dsp:nvSpPr>
        <dsp:cNvPr id="0" name=""/>
        <dsp:cNvSpPr/>
      </dsp:nvSpPr>
      <dsp:spPr>
        <a:xfrm>
          <a:off x="1363537" y="972828"/>
          <a:ext cx="7767337" cy="4466298"/>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lvl="0" algn="ctr" defTabSz="2400300" rtl="0">
            <a:lnSpc>
              <a:spcPct val="90000"/>
            </a:lnSpc>
            <a:spcBef>
              <a:spcPct val="0"/>
            </a:spcBef>
            <a:spcAft>
              <a:spcPct val="35000"/>
            </a:spcAft>
          </a:pPr>
          <a:r>
            <a:rPr lang="ru-RU" sz="5400" b="1" i="0" kern="1200" dirty="0">
              <a:solidFill>
                <a:schemeClr val="tx1"/>
              </a:solidFill>
            </a:rPr>
            <a:t>Како да создадеме обновливи извори на енергија преку земјоделското производство ?</a:t>
          </a:r>
          <a:endParaRPr lang="en-US" sz="5400" b="1" i="0" kern="1200" dirty="0">
            <a:solidFill>
              <a:schemeClr val="tx1"/>
            </a:solidFill>
          </a:endParaRPr>
        </a:p>
      </dsp:txBody>
      <dsp:txXfrm>
        <a:off x="1581564" y="1190855"/>
        <a:ext cx="7331283" cy="40302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FD292-485E-4D8A-8100-36E16831DD06}">
      <dsp:nvSpPr>
        <dsp:cNvPr id="0" name=""/>
        <dsp:cNvSpPr/>
      </dsp:nvSpPr>
      <dsp:spPr>
        <a:xfrm>
          <a:off x="2097" y="0"/>
          <a:ext cx="3263552" cy="55079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mk-MK" sz="2200" kern="1200" dirty="0"/>
            <a:t>Мали биогасни централи </a:t>
          </a:r>
        </a:p>
        <a:p>
          <a:pPr lvl="0" algn="ctr" defTabSz="977900" rtl="0">
            <a:lnSpc>
              <a:spcPct val="90000"/>
            </a:lnSpc>
            <a:spcBef>
              <a:spcPct val="0"/>
            </a:spcBef>
            <a:spcAft>
              <a:spcPct val="35000"/>
            </a:spcAft>
          </a:pPr>
          <a:r>
            <a:rPr lang="mk-MK" sz="2200" kern="1200" dirty="0"/>
            <a:t>Кој по повшина зафаќаат од 300-1.000 м2</a:t>
          </a:r>
          <a:endParaRPr lang="en-US" sz="2200" kern="1200" dirty="0"/>
        </a:p>
      </dsp:txBody>
      <dsp:txXfrm>
        <a:off x="2097" y="2203185"/>
        <a:ext cx="3263552" cy="2203185"/>
      </dsp:txXfrm>
    </dsp:sp>
    <dsp:sp modelId="{98446017-03A3-486D-A24F-815AFC249278}">
      <dsp:nvSpPr>
        <dsp:cNvPr id="0" name=""/>
        <dsp:cNvSpPr/>
      </dsp:nvSpPr>
      <dsp:spPr>
        <a:xfrm>
          <a:off x="135078" y="180233"/>
          <a:ext cx="2997590" cy="2048619"/>
        </a:xfrm>
        <a:prstGeom prst="flowChartProcess">
          <a:avLst/>
        </a:prstGeom>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0FB13C-9ABE-4C23-942F-4D0C8EB57C92}">
      <dsp:nvSpPr>
        <dsp:cNvPr id="0" name=""/>
        <dsp:cNvSpPr/>
      </dsp:nvSpPr>
      <dsp:spPr>
        <a:xfrm>
          <a:off x="3363556" y="0"/>
          <a:ext cx="3263552" cy="55079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mk-MK" sz="2200" kern="1200" dirty="0"/>
            <a:t>Средни биогасни централи </a:t>
          </a:r>
        </a:p>
        <a:p>
          <a:pPr lvl="0" algn="ctr" defTabSz="977900" rtl="0">
            <a:lnSpc>
              <a:spcPct val="90000"/>
            </a:lnSpc>
            <a:spcBef>
              <a:spcPct val="0"/>
            </a:spcBef>
            <a:spcAft>
              <a:spcPct val="35000"/>
            </a:spcAft>
          </a:pPr>
          <a:r>
            <a:rPr lang="mk-MK" sz="2200" kern="1200" dirty="0"/>
            <a:t>Кој по површина зафаќаат од 1.500 – 5.000 м2</a:t>
          </a:r>
          <a:endParaRPr lang="en-US" sz="2200" kern="1200" dirty="0"/>
        </a:p>
      </dsp:txBody>
      <dsp:txXfrm>
        <a:off x="3363556" y="2203185"/>
        <a:ext cx="3263552" cy="2203185"/>
      </dsp:txXfrm>
    </dsp:sp>
    <dsp:sp modelId="{5A9C49AC-FFCA-4CB4-A1F6-CD4043061F2A}">
      <dsp:nvSpPr>
        <dsp:cNvPr id="0" name=""/>
        <dsp:cNvSpPr/>
      </dsp:nvSpPr>
      <dsp:spPr>
        <a:xfrm>
          <a:off x="3461110" y="185130"/>
          <a:ext cx="3166424" cy="2081817"/>
        </a:xfrm>
        <a:prstGeom prst="rect">
          <a:avLst/>
        </a:prstGeom>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15070A-9CB8-4829-A812-4BB76FEE0379}">
      <dsp:nvSpPr>
        <dsp:cNvPr id="0" name=""/>
        <dsp:cNvSpPr/>
      </dsp:nvSpPr>
      <dsp:spPr>
        <a:xfrm>
          <a:off x="6725015" y="0"/>
          <a:ext cx="3263552" cy="55079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mk-MK" sz="2200" kern="1200" dirty="0"/>
            <a:t>Големи (индустриални) биогасни централ </a:t>
          </a:r>
        </a:p>
        <a:p>
          <a:pPr lvl="0" algn="ctr" defTabSz="977900" rtl="0">
            <a:lnSpc>
              <a:spcPct val="90000"/>
            </a:lnSpc>
            <a:spcBef>
              <a:spcPct val="0"/>
            </a:spcBef>
            <a:spcAft>
              <a:spcPct val="35000"/>
            </a:spcAft>
          </a:pPr>
          <a:r>
            <a:rPr lang="mk-MK" sz="2200" kern="1200" dirty="0"/>
            <a:t>Кој по површина зафаќаат од 10.000-40.000 м2</a:t>
          </a:r>
        </a:p>
      </dsp:txBody>
      <dsp:txXfrm>
        <a:off x="6725015" y="2203185"/>
        <a:ext cx="3263552" cy="2203185"/>
      </dsp:txXfrm>
    </dsp:sp>
    <dsp:sp modelId="{A0F3A0C1-48C8-4F70-944E-120D8015987B}">
      <dsp:nvSpPr>
        <dsp:cNvPr id="0" name=""/>
        <dsp:cNvSpPr/>
      </dsp:nvSpPr>
      <dsp:spPr>
        <a:xfrm>
          <a:off x="6904565" y="209102"/>
          <a:ext cx="2904452" cy="2076901"/>
        </a:xfrm>
        <a:prstGeom prst="rect">
          <a:avLst/>
        </a:prstGeom>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6DC654-713C-4605-AEF9-8738E78123E2}">
      <dsp:nvSpPr>
        <dsp:cNvPr id="0" name=""/>
        <dsp:cNvSpPr/>
      </dsp:nvSpPr>
      <dsp:spPr>
        <a:xfrm>
          <a:off x="399626" y="4406370"/>
          <a:ext cx="9191412" cy="826194"/>
        </a:xfrm>
        <a:prstGeom prst="rightArrow">
          <a:avLst/>
        </a:prstGeom>
        <a:solidFill>
          <a:schemeClr val="accent1">
            <a:tint val="6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0CD68-7761-4F75-BB58-7E18FB828856}">
      <dsp:nvSpPr>
        <dsp:cNvPr id="0" name=""/>
        <dsp:cNvSpPr/>
      </dsp:nvSpPr>
      <dsp:spPr>
        <a:xfrm>
          <a:off x="0" y="4029"/>
          <a:ext cx="8596668" cy="13127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ru-RU" sz="3400" kern="1200"/>
            <a:t>Главни делови на една биогасна централа</a:t>
          </a:r>
          <a:endParaRPr lang="en-US" sz="3400" kern="1200"/>
        </a:p>
      </dsp:txBody>
      <dsp:txXfrm>
        <a:off x="64083" y="68112"/>
        <a:ext cx="8468502" cy="118457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DEE20-8FF7-47D9-A5EC-9627122B9C8E}">
      <dsp:nvSpPr>
        <dsp:cNvPr id="0" name=""/>
        <dsp:cNvSpPr/>
      </dsp:nvSpPr>
      <dsp:spPr>
        <a:xfrm>
          <a:off x="880917" y="0"/>
          <a:ext cx="7307167" cy="4750341"/>
        </a:xfrm>
        <a:prstGeom prst="lightningBolt">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44DB8683-3369-465F-9F19-C2189E8F52FB}">
      <dsp:nvSpPr>
        <dsp:cNvPr id="0" name=""/>
        <dsp:cNvSpPr/>
      </dsp:nvSpPr>
      <dsp:spPr>
        <a:xfrm>
          <a:off x="376104" y="1393712"/>
          <a:ext cx="8220563" cy="1900136"/>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ru-RU" sz="3600" kern="1200" dirty="0"/>
            <a:t>Процесот на создавање електрична енергија во биогасните централи</a:t>
          </a:r>
          <a:br>
            <a:rPr lang="ru-RU" sz="3600" kern="1200" dirty="0"/>
          </a:br>
          <a:endParaRPr lang="en-US" sz="3600" kern="1200" dirty="0"/>
        </a:p>
      </dsp:txBody>
      <dsp:txXfrm>
        <a:off x="468861" y="1486469"/>
        <a:ext cx="8035049" cy="171462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866DF-A705-4F13-8E0B-AA4FF1941B5C}">
      <dsp:nvSpPr>
        <dsp:cNvPr id="0" name=""/>
        <dsp:cNvSpPr/>
      </dsp:nvSpPr>
      <dsp:spPr>
        <a:xfrm>
          <a:off x="0" y="0"/>
          <a:ext cx="5159262" cy="1099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mk-MK" sz="4700" kern="1200"/>
            <a:t>Суровини</a:t>
          </a:r>
          <a:endParaRPr lang="en-US" sz="4700" kern="1200"/>
        </a:p>
      </dsp:txBody>
      <dsp:txXfrm>
        <a:off x="53688" y="53688"/>
        <a:ext cx="5051886" cy="99242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C3E93-BB1E-414D-93EA-9E57E9E0E359}">
      <dsp:nvSpPr>
        <dsp:cNvPr id="0" name=""/>
        <dsp:cNvSpPr/>
      </dsp:nvSpPr>
      <dsp:spPr>
        <a:xfrm>
          <a:off x="0" y="0"/>
          <a:ext cx="4296834" cy="936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mk-MK" sz="4000" kern="1200"/>
            <a:t>ФЕРМЕНТАЦИЈА</a:t>
          </a:r>
          <a:endParaRPr lang="en-US" sz="4000" kern="1200"/>
        </a:p>
      </dsp:txBody>
      <dsp:txXfrm>
        <a:off x="45692" y="45692"/>
        <a:ext cx="4205450" cy="84461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F00A4-2ECC-45E4-B75E-D993E0BD6049}">
      <dsp:nvSpPr>
        <dsp:cNvPr id="0" name=""/>
        <dsp:cNvSpPr/>
      </dsp:nvSpPr>
      <dsp:spPr>
        <a:xfrm>
          <a:off x="0" y="91309"/>
          <a:ext cx="8596668" cy="865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ru-RU" sz="3700" kern="1200" dirty="0"/>
            <a:t>Собирање и складирање на биогасот</a:t>
          </a:r>
          <a:endParaRPr lang="en-US" sz="3700" kern="1200" dirty="0"/>
        </a:p>
      </dsp:txBody>
      <dsp:txXfrm>
        <a:off x="42265" y="133574"/>
        <a:ext cx="8512138" cy="78127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9FA11-8251-42DB-9919-57DBBAB9C4B9}">
      <dsp:nvSpPr>
        <dsp:cNvPr id="0" name=""/>
        <dsp:cNvSpPr/>
      </dsp:nvSpPr>
      <dsp:spPr>
        <a:xfrm>
          <a:off x="0" y="0"/>
          <a:ext cx="7247466" cy="11582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ru-RU" sz="3000" kern="1200" dirty="0"/>
            <a:t>Производство на електрична енергија (Генератор)</a:t>
          </a:r>
          <a:endParaRPr lang="en-US" sz="3000" kern="1200" dirty="0"/>
        </a:p>
      </dsp:txBody>
      <dsp:txXfrm>
        <a:off x="56543" y="56543"/>
        <a:ext cx="7134380" cy="104521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75418-477A-4FD9-B464-12BD1718730E}">
      <dsp:nvSpPr>
        <dsp:cNvPr id="0" name=""/>
        <dsp:cNvSpPr/>
      </dsp:nvSpPr>
      <dsp:spPr>
        <a:xfrm>
          <a:off x="0" y="262600"/>
          <a:ext cx="8596668" cy="79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mk-MK" sz="3400" kern="1200"/>
            <a:t>Искористување на топлинската енергија</a:t>
          </a:r>
          <a:endParaRPr lang="en-US" sz="3400" kern="1200"/>
        </a:p>
      </dsp:txBody>
      <dsp:txXfrm>
        <a:off x="38838" y="301438"/>
        <a:ext cx="8518992" cy="71792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F60D2-672C-42F9-8FBA-FCD8918F0D24}">
      <dsp:nvSpPr>
        <dsp:cNvPr id="0" name=""/>
        <dsp:cNvSpPr/>
      </dsp:nvSpPr>
      <dsp:spPr>
        <a:xfrm>
          <a:off x="0" y="4029"/>
          <a:ext cx="7685616" cy="13127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ru-RU" sz="3400" kern="1200" dirty="0"/>
            <a:t>Дигестат – Остатокот од биогасниот процес</a:t>
          </a:r>
          <a:endParaRPr lang="en-US" sz="3400" kern="1200" dirty="0"/>
        </a:p>
      </dsp:txBody>
      <dsp:txXfrm>
        <a:off x="64083" y="68112"/>
        <a:ext cx="7557450" cy="11845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B3BED-00D0-413E-8BB0-F0FEE35AD9B9}">
      <dsp:nvSpPr>
        <dsp:cNvPr id="0" name=""/>
        <dsp:cNvSpPr/>
      </dsp:nvSpPr>
      <dsp:spPr>
        <a:xfrm>
          <a:off x="0" y="499459"/>
          <a:ext cx="9047320" cy="59614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endParaRPr lang="mk-MK" sz="4000" b="1" kern="1200" dirty="0"/>
        </a:p>
        <a:p>
          <a:pPr lvl="0" algn="l" defTabSz="1778000" rtl="0">
            <a:lnSpc>
              <a:spcPct val="90000"/>
            </a:lnSpc>
            <a:spcBef>
              <a:spcPct val="0"/>
            </a:spcBef>
            <a:spcAft>
              <a:spcPct val="35000"/>
            </a:spcAft>
          </a:pPr>
          <a:r>
            <a:rPr lang="mk-MK" sz="4000" b="1" kern="1200" dirty="0"/>
            <a:t>Цел на презентацијата</a:t>
          </a:r>
          <a:br>
            <a:rPr lang="mk-MK" sz="4000" b="1" kern="1200" dirty="0"/>
          </a:br>
          <a:endParaRPr lang="en-US" sz="4000" kern="1200" dirty="0"/>
        </a:p>
      </dsp:txBody>
      <dsp:txXfrm>
        <a:off x="29101" y="528560"/>
        <a:ext cx="8989118" cy="53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F6174-552F-4532-8B5F-CF1A5C5747D8}">
      <dsp:nvSpPr>
        <dsp:cNvPr id="0" name=""/>
        <dsp:cNvSpPr/>
      </dsp:nvSpPr>
      <dsp:spPr>
        <a:xfrm>
          <a:off x="0" y="172200"/>
          <a:ext cx="6333066" cy="11231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ru-RU" sz="4800" kern="1200" dirty="0"/>
            <a:t>Резервоар за дигест </a:t>
          </a:r>
          <a:endParaRPr lang="en-US" sz="4800" kern="1200" dirty="0"/>
        </a:p>
      </dsp:txBody>
      <dsp:txXfrm>
        <a:off x="54830" y="227030"/>
        <a:ext cx="6223406" cy="101353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CDAF1-2DA6-4160-84E1-CC760E3AA971}">
      <dsp:nvSpPr>
        <dsp:cNvPr id="0" name=""/>
        <dsp:cNvSpPr/>
      </dsp:nvSpPr>
      <dsp:spPr>
        <a:xfrm>
          <a:off x="0" y="0"/>
          <a:ext cx="6828366" cy="1029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mk-MK" sz="4400" kern="1200" dirty="0"/>
            <a:t>контролен систем </a:t>
          </a:r>
          <a:endParaRPr lang="en-US" sz="4400" kern="1200" dirty="0"/>
        </a:p>
      </dsp:txBody>
      <dsp:txXfrm>
        <a:off x="50261" y="50261"/>
        <a:ext cx="6727844" cy="92907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EEF809-70B8-40B8-881F-4FA43B6B724A}">
      <dsp:nvSpPr>
        <dsp:cNvPr id="0" name=""/>
        <dsp:cNvSpPr/>
      </dsp:nvSpPr>
      <dsp:spPr>
        <a:xfrm>
          <a:off x="714388" y="0"/>
          <a:ext cx="7186624" cy="4254500"/>
        </a:xfrm>
        <a:prstGeom prst="rightArrow">
          <a:avLst/>
        </a:prstGeom>
        <a:solidFill>
          <a:schemeClr val="accent1">
            <a:tint val="40000"/>
            <a:hueOff val="0"/>
            <a:satOff val="0"/>
            <a:lumOff val="0"/>
            <a:alphaOff val="0"/>
          </a:schemeClr>
        </a:solid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1DBB11F-3E23-45C7-A5FC-AFBAF9D77F2B}">
      <dsp:nvSpPr>
        <dsp:cNvPr id="0" name=""/>
        <dsp:cNvSpPr/>
      </dsp:nvSpPr>
      <dsp:spPr>
        <a:xfrm>
          <a:off x="0" y="1276350"/>
          <a:ext cx="8454852" cy="1701800"/>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0">
            <a:lnSpc>
              <a:spcPct val="90000"/>
            </a:lnSpc>
            <a:spcBef>
              <a:spcPct val="0"/>
            </a:spcBef>
            <a:spcAft>
              <a:spcPct val="35000"/>
            </a:spcAft>
          </a:pPr>
          <a:r>
            <a:rPr lang="mk-MK" sz="5200" kern="1200"/>
            <a:t>Предности и недестатоци </a:t>
          </a:r>
          <a:endParaRPr lang="en-US" sz="5200" kern="1200"/>
        </a:p>
      </dsp:txBody>
      <dsp:txXfrm>
        <a:off x="83075" y="1359425"/>
        <a:ext cx="8288702" cy="153565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51FBD-5418-4F25-90F0-58A2BA22276E}">
      <dsp:nvSpPr>
        <dsp:cNvPr id="0" name=""/>
        <dsp:cNvSpPr/>
      </dsp:nvSpPr>
      <dsp:spPr>
        <a:xfrm>
          <a:off x="0" y="0"/>
          <a:ext cx="8596668" cy="13127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ru-RU" sz="3400" kern="1200" dirty="0"/>
            <a:t>Еколошки и енергетски предности на биогасните централи</a:t>
          </a:r>
          <a:endParaRPr lang="en-US" sz="3400" kern="1200" dirty="0"/>
        </a:p>
      </dsp:txBody>
      <dsp:txXfrm>
        <a:off x="64083" y="64083"/>
        <a:ext cx="8468502" cy="118457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B98D9-E4A1-42DD-B8E6-68F66089BC74}">
      <dsp:nvSpPr>
        <dsp:cNvPr id="0" name=""/>
        <dsp:cNvSpPr/>
      </dsp:nvSpPr>
      <dsp:spPr>
        <a:xfrm>
          <a:off x="0" y="0"/>
          <a:ext cx="5552016" cy="111969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mk-MK" sz="2900" b="1" kern="1200"/>
            <a:t>Економски и општествени предности</a:t>
          </a:r>
          <a:endParaRPr lang="en-US" sz="2900" kern="1200"/>
        </a:p>
      </dsp:txBody>
      <dsp:txXfrm>
        <a:off x="54659" y="54659"/>
        <a:ext cx="5442698" cy="101037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434D8C-D81C-400A-BCD2-FB514FCBA9EC}">
      <dsp:nvSpPr>
        <dsp:cNvPr id="0" name=""/>
        <dsp:cNvSpPr/>
      </dsp:nvSpPr>
      <dsp:spPr>
        <a:xfrm>
          <a:off x="0" y="81250"/>
          <a:ext cx="8596668" cy="11582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ru-RU" sz="3000" b="1" kern="1200" dirty="0"/>
            <a:t>Зошто биогасните централи се безбедни за </a:t>
          </a:r>
          <a:br>
            <a:rPr lang="ru-RU" sz="3000" b="1" kern="1200" dirty="0"/>
          </a:br>
          <a:r>
            <a:rPr lang="ru-RU" sz="3000" b="1" kern="1200" dirty="0"/>
            <a:t>животната средина</a:t>
          </a:r>
          <a:endParaRPr lang="en-US" sz="3000" kern="1200" dirty="0"/>
        </a:p>
      </dsp:txBody>
      <dsp:txXfrm>
        <a:off x="56543" y="137793"/>
        <a:ext cx="8483582" cy="1045213"/>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D8EA2-0143-46AD-8782-2642540CECE8}">
      <dsp:nvSpPr>
        <dsp:cNvPr id="0" name=""/>
        <dsp:cNvSpPr/>
      </dsp:nvSpPr>
      <dsp:spPr>
        <a:xfrm>
          <a:off x="0" y="177775"/>
          <a:ext cx="7437966" cy="9652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ru-RU" sz="2500" b="1" kern="1200" dirty="0"/>
            <a:t>Улогата на фармите во биогасните централи</a:t>
          </a:r>
          <a:br>
            <a:rPr lang="ru-RU" sz="2500" b="1" kern="1200" dirty="0"/>
          </a:br>
          <a:endParaRPr lang="en-US" sz="2500" kern="1200" dirty="0"/>
        </a:p>
      </dsp:txBody>
      <dsp:txXfrm>
        <a:off x="47120" y="224895"/>
        <a:ext cx="7343726" cy="87101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D9A49-9DF0-4216-8E87-A2E1039A5A01}">
      <dsp:nvSpPr>
        <dsp:cNvPr id="0" name=""/>
        <dsp:cNvSpPr/>
      </dsp:nvSpPr>
      <dsp:spPr>
        <a:xfrm>
          <a:off x="0" y="0"/>
          <a:ext cx="6028266" cy="10003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1" kern="1200" dirty="0"/>
            <a:t>Биогасните централи како дополнителен приход за земјоделците</a:t>
          </a:r>
          <a:br>
            <a:rPr lang="ru-RU" sz="1900" b="1" kern="1200" dirty="0"/>
          </a:br>
          <a:endParaRPr lang="en-US" sz="1900" kern="1200" dirty="0"/>
        </a:p>
      </dsp:txBody>
      <dsp:txXfrm>
        <a:off x="48833" y="48833"/>
        <a:ext cx="5930600" cy="90268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C3E557-3926-4C59-BCB5-6B19F9AEBFD2}">
      <dsp:nvSpPr>
        <dsp:cNvPr id="0" name=""/>
        <dsp:cNvSpPr/>
      </dsp:nvSpPr>
      <dsp:spPr>
        <a:xfrm>
          <a:off x="0" y="0"/>
          <a:ext cx="8759647" cy="3657600"/>
        </a:xfrm>
        <a:prstGeom prst="rightArrow">
          <a:avLst/>
        </a:prstGeom>
        <a:solidFill>
          <a:schemeClr val="accent1">
            <a:tint val="40000"/>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dsp:style>
    </dsp:sp>
    <dsp:sp modelId="{AF46E96F-BD26-4F74-9326-E15F54686F04}">
      <dsp:nvSpPr>
        <dsp:cNvPr id="0" name=""/>
        <dsp:cNvSpPr/>
      </dsp:nvSpPr>
      <dsp:spPr>
        <a:xfrm>
          <a:off x="0" y="1097279"/>
          <a:ext cx="8759652" cy="1463040"/>
        </a:xfrm>
        <a:prstGeom prst="round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sp3d extrusionH="28000" prstMaterial="matte"/>
        </a:bodyPr>
        <a:lstStyle/>
        <a:p>
          <a:pPr lvl="0" algn="ctr" defTabSz="1466850" rtl="0">
            <a:lnSpc>
              <a:spcPct val="90000"/>
            </a:lnSpc>
            <a:spcBef>
              <a:spcPct val="0"/>
            </a:spcBef>
            <a:spcAft>
              <a:spcPct val="35000"/>
            </a:spcAft>
          </a:pPr>
          <a:r>
            <a:rPr lang="mk-MK" sz="3300" kern="1200"/>
            <a:t>Негативни страни на биогасните централи </a:t>
          </a:r>
          <a:br>
            <a:rPr lang="mk-MK" sz="3300" kern="1200"/>
          </a:br>
          <a:endParaRPr lang="en-US" sz="3300" kern="1200"/>
        </a:p>
      </dsp:txBody>
      <dsp:txXfrm>
        <a:off x="71420" y="1168699"/>
        <a:ext cx="8616812" cy="132020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537A9-C0AF-42A4-A996-59BDA8CB663C}">
      <dsp:nvSpPr>
        <dsp:cNvPr id="0" name=""/>
        <dsp:cNvSpPr/>
      </dsp:nvSpPr>
      <dsp:spPr>
        <a:xfrm>
          <a:off x="0" y="2275"/>
          <a:ext cx="8596668" cy="131625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ru-RU" sz="2500" b="1" kern="1200"/>
            <a:t>Технички и економски недостатоци на биогасните централи</a:t>
          </a:r>
          <a:br>
            <a:rPr lang="ru-RU" sz="2500" b="1" kern="1200"/>
          </a:br>
          <a:endParaRPr lang="en-US" sz="2500" kern="1200"/>
        </a:p>
      </dsp:txBody>
      <dsp:txXfrm>
        <a:off x="64254" y="66529"/>
        <a:ext cx="8468160" cy="11877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363124-CA5B-49E0-BB18-C5EA75DA1893}">
      <dsp:nvSpPr>
        <dsp:cNvPr id="0" name=""/>
        <dsp:cNvSpPr/>
      </dsp:nvSpPr>
      <dsp:spPr>
        <a:xfrm>
          <a:off x="0" y="145599"/>
          <a:ext cx="8596668" cy="1029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ru-RU" sz="4400" kern="1200" dirty="0"/>
            <a:t>Зошто ја избравме оваа тема  ?</a:t>
          </a:r>
          <a:endParaRPr lang="en-US" sz="4400" kern="1200" dirty="0"/>
        </a:p>
      </dsp:txBody>
      <dsp:txXfrm>
        <a:off x="50261" y="195860"/>
        <a:ext cx="8496146" cy="92907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78CAA8-89B3-44DE-909E-A219B3D3C846}">
      <dsp:nvSpPr>
        <dsp:cNvPr id="0" name=""/>
        <dsp:cNvSpPr/>
      </dsp:nvSpPr>
      <dsp:spPr>
        <a:xfrm>
          <a:off x="670217" y="0"/>
          <a:ext cx="8362526" cy="6129866"/>
        </a:xfrm>
        <a:prstGeom prst="ellipse">
          <a:avLst/>
        </a:prstGeom>
        <a:blipFill rotWithShape="0">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EB866F9E-E1DC-4E5F-B352-7E7B0876D636}">
      <dsp:nvSpPr>
        <dsp:cNvPr id="0" name=""/>
        <dsp:cNvSpPr/>
      </dsp:nvSpPr>
      <dsp:spPr>
        <a:xfrm>
          <a:off x="645636" y="1838960"/>
          <a:ext cx="8546993" cy="245194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rtl="0">
            <a:lnSpc>
              <a:spcPct val="90000"/>
            </a:lnSpc>
            <a:spcBef>
              <a:spcPct val="0"/>
            </a:spcBef>
            <a:spcAft>
              <a:spcPct val="35000"/>
            </a:spcAft>
          </a:pPr>
          <a:r>
            <a:rPr lang="ru-RU" sz="4600" kern="1200"/>
            <a:t>Биогасни централи во светот, Македонија и нивен капацитет во произвотството</a:t>
          </a:r>
          <a:endParaRPr lang="en-US" sz="4600" kern="1200"/>
        </a:p>
      </dsp:txBody>
      <dsp:txXfrm>
        <a:off x="765330" y="1958654"/>
        <a:ext cx="8307605" cy="221255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0C27D-8E1C-4DF6-B8DB-2AC4BD32C321}">
      <dsp:nvSpPr>
        <dsp:cNvPr id="0" name=""/>
        <dsp:cNvSpPr/>
      </dsp:nvSpPr>
      <dsp:spPr>
        <a:xfrm>
          <a:off x="0" y="4029"/>
          <a:ext cx="8596668" cy="13127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mk-MK" sz="3400" b="1" kern="1200"/>
            <a:t>Биогасни централи во светот</a:t>
          </a:r>
          <a:br>
            <a:rPr lang="mk-MK" sz="3400" b="1" kern="1200"/>
          </a:br>
          <a:endParaRPr lang="en-US" sz="3400" kern="1200"/>
        </a:p>
      </dsp:txBody>
      <dsp:txXfrm>
        <a:off x="64083" y="68112"/>
        <a:ext cx="8468502" cy="118457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9B63A-1690-41D1-BC3E-136C51CF3250}">
      <dsp:nvSpPr>
        <dsp:cNvPr id="0" name=""/>
        <dsp:cNvSpPr/>
      </dsp:nvSpPr>
      <dsp:spPr>
        <a:xfrm>
          <a:off x="147621" y="0"/>
          <a:ext cx="8340756" cy="2539999"/>
        </a:xfrm>
        <a:prstGeom prst="rightArrow">
          <a:avLst/>
        </a:prstGeom>
        <a:gradFill rotWithShape="0">
          <a:gsLst>
            <a:gs pos="0">
              <a:schemeClr val="accent1">
                <a:tint val="40000"/>
                <a:hueOff val="0"/>
                <a:satOff val="0"/>
                <a:lumOff val="0"/>
                <a:alphaOff val="0"/>
                <a:tint val="96000"/>
                <a:lumMod val="100000"/>
              </a:schemeClr>
            </a:gs>
            <a:gs pos="78000">
              <a:schemeClr val="accent1">
                <a:tint val="40000"/>
                <a:hueOff val="0"/>
                <a:satOff val="0"/>
                <a:lumOff val="0"/>
                <a:alphaOff val="0"/>
                <a:shade val="94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CE13A206-716E-4D7F-9709-50D4759DFEC0}">
      <dsp:nvSpPr>
        <dsp:cNvPr id="0" name=""/>
        <dsp:cNvSpPr/>
      </dsp:nvSpPr>
      <dsp:spPr>
        <a:xfrm>
          <a:off x="0" y="761999"/>
          <a:ext cx="8636000" cy="1015999"/>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mk-MK" sz="4200" kern="1200"/>
            <a:t>ПРОИЗВОТСТВЕНИ КАПАЦИТЕТИ</a:t>
          </a:r>
          <a:endParaRPr lang="en-US" sz="4200" kern="1200"/>
        </a:p>
      </dsp:txBody>
      <dsp:txXfrm>
        <a:off x="49597" y="811596"/>
        <a:ext cx="8536806" cy="91680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8ED7D2-8056-49DE-87BA-0A2B17A792B8}">
      <dsp:nvSpPr>
        <dsp:cNvPr id="0" name=""/>
        <dsp:cNvSpPr/>
      </dsp:nvSpPr>
      <dsp:spPr>
        <a:xfrm>
          <a:off x="0" y="81250"/>
          <a:ext cx="8596668" cy="11582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ru-RU" sz="3000" kern="1200"/>
            <a:t>дневниот капацитет за производство на електрична енергија кај биогасните централи</a:t>
          </a:r>
          <a:endParaRPr lang="en-US" sz="3000" kern="1200"/>
        </a:p>
      </dsp:txBody>
      <dsp:txXfrm>
        <a:off x="56543" y="137793"/>
        <a:ext cx="8483582" cy="1045213"/>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7A2FA-2B9A-44AD-9832-B55958A7E17D}">
      <dsp:nvSpPr>
        <dsp:cNvPr id="0" name=""/>
        <dsp:cNvSpPr/>
      </dsp:nvSpPr>
      <dsp:spPr>
        <a:xfrm>
          <a:off x="651050" y="0"/>
          <a:ext cx="7378573" cy="326200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256109-0996-4B5A-9264-CD38281BD4CF}">
      <dsp:nvSpPr>
        <dsp:cNvPr id="0" name=""/>
        <dsp:cNvSpPr/>
      </dsp:nvSpPr>
      <dsp:spPr>
        <a:xfrm>
          <a:off x="0" y="978602"/>
          <a:ext cx="8680675" cy="130480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mk-MK" sz="4000" kern="1200"/>
            <a:t>Биогасни Централи во Македонија </a:t>
          </a:r>
          <a:endParaRPr lang="en-US" sz="4000" kern="1200"/>
        </a:p>
      </dsp:txBody>
      <dsp:txXfrm>
        <a:off x="63695" y="1042297"/>
        <a:ext cx="8553285" cy="117741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C0823-1C3E-42B3-AD78-658A2D84FA0C}">
      <dsp:nvSpPr>
        <dsp:cNvPr id="0" name=""/>
        <dsp:cNvSpPr/>
      </dsp:nvSpPr>
      <dsp:spPr>
        <a:xfrm>
          <a:off x="0" y="192399"/>
          <a:ext cx="8596668" cy="936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mk-MK" sz="4000" kern="1200"/>
            <a:t>Биогасни Централи во Македонија</a:t>
          </a:r>
          <a:endParaRPr lang="en-US" sz="4000" kern="1200"/>
        </a:p>
      </dsp:txBody>
      <dsp:txXfrm>
        <a:off x="45692" y="238091"/>
        <a:ext cx="8505284" cy="844616"/>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87FB6-CF84-4639-B117-801231270E7E}">
      <dsp:nvSpPr>
        <dsp:cNvPr id="0" name=""/>
        <dsp:cNvSpPr/>
      </dsp:nvSpPr>
      <dsp:spPr>
        <a:xfrm>
          <a:off x="0" y="5200"/>
          <a:ext cx="8596668" cy="13104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l" defTabSz="2489200" rtl="0">
            <a:lnSpc>
              <a:spcPct val="90000"/>
            </a:lnSpc>
            <a:spcBef>
              <a:spcPct val="0"/>
            </a:spcBef>
            <a:spcAft>
              <a:spcPct val="35000"/>
            </a:spcAft>
          </a:pPr>
          <a:r>
            <a:rPr lang="mk-MK" sz="5600" kern="1200"/>
            <a:t>ВЕЗЕ ШАРИ, Тетово</a:t>
          </a:r>
          <a:endParaRPr lang="en-US" sz="5600" kern="1200"/>
        </a:p>
      </dsp:txBody>
      <dsp:txXfrm>
        <a:off x="63968" y="69168"/>
        <a:ext cx="8468732" cy="1182464"/>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A89C43-561E-4665-9C97-4FB17DF1A63A}">
      <dsp:nvSpPr>
        <dsp:cNvPr id="0" name=""/>
        <dsp:cNvSpPr/>
      </dsp:nvSpPr>
      <dsp:spPr>
        <a:xfrm>
          <a:off x="0" y="169000"/>
          <a:ext cx="8596668" cy="9827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mk-MK" sz="4200" kern="1200"/>
            <a:t>Инвестиција,Расходи и приходи</a:t>
          </a:r>
          <a:endParaRPr lang="en-US" sz="4200" kern="1200"/>
        </a:p>
      </dsp:txBody>
      <dsp:txXfrm>
        <a:off x="47976" y="216976"/>
        <a:ext cx="8500716" cy="8868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58F88-D8A2-4742-8FCE-0E4C7A1C731A}">
      <dsp:nvSpPr>
        <dsp:cNvPr id="0" name=""/>
        <dsp:cNvSpPr/>
      </dsp:nvSpPr>
      <dsp:spPr>
        <a:xfrm>
          <a:off x="664350" y="0"/>
          <a:ext cx="8161019" cy="5676900"/>
        </a:xfrm>
        <a:prstGeom prst="cloud">
          <a:avLst/>
        </a:prstGeom>
        <a:solidFill>
          <a:schemeClr val="accent1">
            <a:lumMod val="60000"/>
            <a:lumOff val="4000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19AF068A-06F9-4768-B708-E3A9DCE762EE}">
      <dsp:nvSpPr>
        <dsp:cNvPr id="0" name=""/>
        <dsp:cNvSpPr/>
      </dsp:nvSpPr>
      <dsp:spPr>
        <a:xfrm>
          <a:off x="1086839" y="1512553"/>
          <a:ext cx="8131015" cy="2270760"/>
        </a:xfrm>
        <a:prstGeom prst="hexagon">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rtl="0">
            <a:lnSpc>
              <a:spcPct val="90000"/>
            </a:lnSpc>
            <a:spcBef>
              <a:spcPct val="0"/>
            </a:spcBef>
            <a:spcAft>
              <a:spcPct val="35000"/>
            </a:spcAft>
          </a:pPr>
          <a:r>
            <a:rPr lang="mk-MK" sz="6500" kern="1200" dirty="0"/>
            <a:t>Основни поими</a:t>
          </a:r>
          <a:endParaRPr lang="en-US" sz="6500" kern="1200" dirty="0"/>
        </a:p>
      </dsp:txBody>
      <dsp:txXfrm>
        <a:off x="1953654" y="1754630"/>
        <a:ext cx="6397385" cy="17866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17072-2B32-4F4C-A310-AA59B46FC8DB}">
      <dsp:nvSpPr>
        <dsp:cNvPr id="0" name=""/>
        <dsp:cNvSpPr/>
      </dsp:nvSpPr>
      <dsp:spPr>
        <a:xfrm>
          <a:off x="0" y="102591"/>
          <a:ext cx="8748799" cy="17643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ru-RU" sz="2600" b="1" i="1" u="sng" kern="1200" dirty="0"/>
            <a:t>Енергијата</a:t>
          </a:r>
          <a:r>
            <a:rPr lang="ru-RU" sz="2600" kern="1200" dirty="0"/>
            <a:t> претставува способност за </a:t>
          </a:r>
          <a:r>
            <a:rPr lang="ru-RU" sz="2600" b="1" kern="1200" dirty="0"/>
            <a:t>вршење работа, создавање движење, светлина и топлина</a:t>
          </a:r>
          <a:r>
            <a:rPr lang="ru-RU" sz="2600" kern="1200" dirty="0"/>
            <a:t>. Таа е неопходна за функционирање на </a:t>
          </a:r>
          <a:r>
            <a:rPr lang="ru-RU" sz="2600" b="1" kern="1200" dirty="0"/>
            <a:t>секоја машина, уред, фабрика, возило и домаќинство</a:t>
          </a:r>
          <a:r>
            <a:rPr lang="ru-RU" sz="2600" kern="1200" dirty="0"/>
            <a:t>.</a:t>
          </a:r>
          <a:endParaRPr lang="en-US" sz="2600" kern="1200" dirty="0"/>
        </a:p>
      </dsp:txBody>
      <dsp:txXfrm>
        <a:off x="86129" y="188720"/>
        <a:ext cx="8576541" cy="15921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05DE3-360D-42ED-9538-379FC3161426}">
      <dsp:nvSpPr>
        <dsp:cNvPr id="0" name=""/>
        <dsp:cNvSpPr/>
      </dsp:nvSpPr>
      <dsp:spPr>
        <a:xfrm>
          <a:off x="0" y="5959"/>
          <a:ext cx="8754894" cy="92663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mk-MK" sz="2400" kern="1200"/>
            <a:t>Најискористени извори енергија за произвотство на електрична енергија:</a:t>
          </a:r>
          <a:endParaRPr lang="en-US" sz="2400" kern="1200"/>
        </a:p>
      </dsp:txBody>
      <dsp:txXfrm>
        <a:off x="45235" y="51194"/>
        <a:ext cx="8664424" cy="8361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613B53-45DF-4532-AFFB-29F0FAC23EC6}">
      <dsp:nvSpPr>
        <dsp:cNvPr id="0" name=""/>
        <dsp:cNvSpPr/>
      </dsp:nvSpPr>
      <dsp:spPr>
        <a:xfrm rot="10800000">
          <a:off x="1994042" y="230750"/>
          <a:ext cx="6790182" cy="700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971" tIns="114300" rIns="213360" bIns="114300" numCol="1" spcCol="1270" anchor="ctr" anchorCtr="0">
          <a:noAutofit/>
        </a:bodyPr>
        <a:lstStyle/>
        <a:p>
          <a:pPr lvl="0" algn="ctr" defTabSz="1333500" rtl="0">
            <a:lnSpc>
              <a:spcPct val="90000"/>
            </a:lnSpc>
            <a:spcBef>
              <a:spcPct val="0"/>
            </a:spcBef>
            <a:spcAft>
              <a:spcPct val="35000"/>
            </a:spcAft>
          </a:pPr>
          <a:r>
            <a:rPr lang="mk-MK" sz="3000" kern="1200" dirty="0"/>
            <a:t>☀ Сончева енергија</a:t>
          </a:r>
          <a:endParaRPr lang="en-US" sz="3000" kern="1200" dirty="0"/>
        </a:p>
      </dsp:txBody>
      <dsp:txXfrm rot="10800000">
        <a:off x="2169206" y="230750"/>
        <a:ext cx="6615018" cy="700658"/>
      </dsp:txXfrm>
    </dsp:sp>
    <dsp:sp modelId="{5F515C37-5C2E-44A3-B876-62731A572833}">
      <dsp:nvSpPr>
        <dsp:cNvPr id="0" name=""/>
        <dsp:cNvSpPr/>
      </dsp:nvSpPr>
      <dsp:spPr>
        <a:xfrm>
          <a:off x="1426575" y="1078"/>
          <a:ext cx="1134934" cy="1160003"/>
        </a:xfrm>
        <a:prstGeom prst="ellipse">
          <a:avLst/>
        </a:prstGeom>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6A728A-6A76-41E2-8034-46ABD0100E60}">
      <dsp:nvSpPr>
        <dsp:cNvPr id="0" name=""/>
        <dsp:cNvSpPr/>
      </dsp:nvSpPr>
      <dsp:spPr>
        <a:xfrm rot="10800000">
          <a:off x="1988409" y="1488652"/>
          <a:ext cx="6790182" cy="700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971" tIns="114300" rIns="213360" bIns="114300" numCol="1" spcCol="1270" anchor="ctr" anchorCtr="0">
          <a:noAutofit/>
        </a:bodyPr>
        <a:lstStyle/>
        <a:p>
          <a:pPr lvl="0" algn="ctr" defTabSz="1333500" rtl="0">
            <a:lnSpc>
              <a:spcPct val="90000"/>
            </a:lnSpc>
            <a:spcBef>
              <a:spcPct val="0"/>
            </a:spcBef>
            <a:spcAft>
              <a:spcPct val="35000"/>
            </a:spcAft>
          </a:pPr>
          <a:r>
            <a:rPr lang="en-US" sz="3000" kern="1200" dirty="0"/>
            <a:t>💨 </a:t>
          </a:r>
          <a:r>
            <a:rPr lang="mk-MK" sz="3000" kern="1200" dirty="0"/>
            <a:t>Ветровна енергија</a:t>
          </a:r>
          <a:endParaRPr lang="en-US" sz="3000" kern="1200" dirty="0"/>
        </a:p>
      </dsp:txBody>
      <dsp:txXfrm rot="10800000">
        <a:off x="2163573" y="1488652"/>
        <a:ext cx="6615018" cy="700658"/>
      </dsp:txXfrm>
    </dsp:sp>
    <dsp:sp modelId="{FB232437-9B90-429C-A012-A6C892121087}">
      <dsp:nvSpPr>
        <dsp:cNvPr id="0" name=""/>
        <dsp:cNvSpPr/>
      </dsp:nvSpPr>
      <dsp:spPr>
        <a:xfrm>
          <a:off x="1432208" y="1370233"/>
          <a:ext cx="1112400" cy="937495"/>
        </a:xfrm>
        <a:prstGeom prst="ellipse">
          <a:avLst/>
        </a:prstGeom>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D37C5E-CD97-4FF9-8AA3-0EE1E1038CAE}">
      <dsp:nvSpPr>
        <dsp:cNvPr id="0" name=""/>
        <dsp:cNvSpPr/>
      </dsp:nvSpPr>
      <dsp:spPr>
        <a:xfrm rot="10800000">
          <a:off x="1949051" y="2657415"/>
          <a:ext cx="6790182" cy="700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971" tIns="114300" rIns="213360" bIns="114300" numCol="1" spcCol="1270" anchor="ctr" anchorCtr="0">
          <a:noAutofit/>
        </a:bodyPr>
        <a:lstStyle/>
        <a:p>
          <a:pPr lvl="0" algn="ctr" defTabSz="1333500" rtl="0">
            <a:lnSpc>
              <a:spcPct val="90000"/>
            </a:lnSpc>
            <a:spcBef>
              <a:spcPct val="0"/>
            </a:spcBef>
            <a:spcAft>
              <a:spcPct val="35000"/>
            </a:spcAft>
          </a:pPr>
          <a:r>
            <a:rPr lang="en-US" sz="3000" kern="1200"/>
            <a:t>💧 </a:t>
          </a:r>
          <a:r>
            <a:rPr lang="mk-MK" sz="3000" kern="1200"/>
            <a:t>Хидроенергија (реки и брани)</a:t>
          </a:r>
          <a:endParaRPr lang="en-US" sz="3000" kern="1200"/>
        </a:p>
      </dsp:txBody>
      <dsp:txXfrm rot="10800000">
        <a:off x="2124215" y="2657415"/>
        <a:ext cx="6615018" cy="700658"/>
      </dsp:txXfrm>
    </dsp:sp>
    <dsp:sp modelId="{DF28C075-02A3-46F2-9AA5-CED8E4416E5B}">
      <dsp:nvSpPr>
        <dsp:cNvPr id="0" name=""/>
        <dsp:cNvSpPr/>
      </dsp:nvSpPr>
      <dsp:spPr>
        <a:xfrm>
          <a:off x="1471566" y="2516881"/>
          <a:ext cx="954969" cy="981728"/>
        </a:xfrm>
        <a:prstGeom prst="ellipse">
          <a:avLst/>
        </a:prstGeom>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563554-E43E-427B-98BC-8B9F5BADFA06}">
      <dsp:nvSpPr>
        <dsp:cNvPr id="0" name=""/>
        <dsp:cNvSpPr/>
      </dsp:nvSpPr>
      <dsp:spPr>
        <a:xfrm rot="10800000">
          <a:off x="1954763" y="3881622"/>
          <a:ext cx="6790182" cy="700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971" tIns="114300" rIns="213360" bIns="114300" numCol="1" spcCol="1270" anchor="ctr" anchorCtr="0">
          <a:noAutofit/>
        </a:bodyPr>
        <a:lstStyle/>
        <a:p>
          <a:pPr lvl="0" algn="ctr" defTabSz="1333500" rtl="0">
            <a:lnSpc>
              <a:spcPct val="90000"/>
            </a:lnSpc>
            <a:spcBef>
              <a:spcPct val="0"/>
            </a:spcBef>
            <a:spcAft>
              <a:spcPct val="35000"/>
            </a:spcAft>
          </a:pPr>
          <a:r>
            <a:rPr lang="en-US" sz="3000" kern="1200"/>
            <a:t>🌋 </a:t>
          </a:r>
          <a:r>
            <a:rPr lang="mk-MK" sz="3000" kern="1200"/>
            <a:t>Геотермална енергија</a:t>
          </a:r>
          <a:endParaRPr lang="en-US" sz="3000" kern="1200"/>
        </a:p>
      </dsp:txBody>
      <dsp:txXfrm rot="10800000">
        <a:off x="2129927" y="3881622"/>
        <a:ext cx="6615018" cy="700658"/>
      </dsp:txXfrm>
    </dsp:sp>
    <dsp:sp modelId="{7B7C5B4D-093C-482E-B60B-A9ACBA4A45E2}">
      <dsp:nvSpPr>
        <dsp:cNvPr id="0" name=""/>
        <dsp:cNvSpPr/>
      </dsp:nvSpPr>
      <dsp:spPr>
        <a:xfrm>
          <a:off x="1465854" y="3707761"/>
          <a:ext cx="977818" cy="1048381"/>
        </a:xfrm>
        <a:prstGeom prst="ellipse">
          <a:avLst/>
        </a:prstGeom>
        <a:blipFill rotWithShape="1">
          <a:blip xmlns:r="http://schemas.openxmlformats.org/officeDocument/2006/relationships" r:embed="rId4" cstate="email">
            <a:extLst>
              <a:ext uri="{28A0092B-C50C-407E-A947-70E740481C1C}">
                <a14:useLocalDpi xmlns:a14="http://schemas.microsoft.com/office/drawing/2010/main"/>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7AA408-8D41-4B86-9F98-24EF8E6558E6}">
      <dsp:nvSpPr>
        <dsp:cNvPr id="0" name=""/>
        <dsp:cNvSpPr/>
      </dsp:nvSpPr>
      <dsp:spPr>
        <a:xfrm rot="10800000">
          <a:off x="1934463" y="5152020"/>
          <a:ext cx="6790182" cy="700658"/>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971" tIns="114300" rIns="213360" bIns="114300" numCol="1" spcCol="1270" anchor="ctr" anchorCtr="0">
          <a:noAutofit/>
        </a:bodyPr>
        <a:lstStyle/>
        <a:p>
          <a:pPr lvl="0" algn="ctr" defTabSz="1333500" rtl="0">
            <a:lnSpc>
              <a:spcPct val="90000"/>
            </a:lnSpc>
            <a:spcBef>
              <a:spcPct val="0"/>
            </a:spcBef>
            <a:spcAft>
              <a:spcPct val="35000"/>
            </a:spcAft>
          </a:pPr>
          <a:r>
            <a:rPr lang="en-US" sz="3000" kern="1200"/>
            <a:t>🌿 </a:t>
          </a:r>
          <a:r>
            <a:rPr lang="mk-MK" sz="3000" kern="1200"/>
            <a:t>Биомаса и </a:t>
          </a:r>
          <a:r>
            <a:rPr lang="mk-MK" sz="3000" b="1" kern="1200"/>
            <a:t>биогас</a:t>
          </a:r>
          <a:endParaRPr lang="en-US" sz="3000" kern="1200"/>
        </a:p>
      </dsp:txBody>
      <dsp:txXfrm rot="10800000">
        <a:off x="2109627" y="5152020"/>
        <a:ext cx="6615018" cy="700658"/>
      </dsp:txXfrm>
    </dsp:sp>
    <dsp:sp modelId="{0D090002-4337-44B0-8916-52A2EB2F9475}">
      <dsp:nvSpPr>
        <dsp:cNvPr id="0" name=""/>
        <dsp:cNvSpPr/>
      </dsp:nvSpPr>
      <dsp:spPr>
        <a:xfrm>
          <a:off x="1486154" y="4965294"/>
          <a:ext cx="896619" cy="1074109"/>
        </a:xfrm>
        <a:prstGeom prst="ellipse">
          <a:avLst/>
        </a:prstGeom>
        <a:blipFill rotWithShape="1">
          <a:blip xmlns:r="http://schemas.openxmlformats.org/officeDocument/2006/relationships" r:embed="rId5" cstate="email">
            <a:extLst>
              <a:ext uri="{28A0092B-C50C-407E-A947-70E740481C1C}">
                <a14:useLocalDpi xmlns:a14="http://schemas.microsoft.com/office/drawing/2010/main"/>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8C063-4BB7-4220-AB63-B3879782DF57}">
      <dsp:nvSpPr>
        <dsp:cNvPr id="0" name=""/>
        <dsp:cNvSpPr/>
      </dsp:nvSpPr>
      <dsp:spPr>
        <a:xfrm>
          <a:off x="0" y="119860"/>
          <a:ext cx="8596668" cy="1081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mk-MK" sz="2800" b="1" kern="1200"/>
            <a:t>Што претставува земјоделското производство?</a:t>
          </a:r>
          <a:br>
            <a:rPr lang="mk-MK" sz="2800" b="1" kern="1200"/>
          </a:br>
          <a:endParaRPr lang="en-US" sz="2800" kern="1200"/>
        </a:p>
      </dsp:txBody>
      <dsp:txXfrm>
        <a:off x="52774" y="172634"/>
        <a:ext cx="8491120" cy="975532"/>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F8002-D6BC-4417-91A8-D2B55F964D9F}" type="datetimeFigureOut">
              <a:rPr lang="en-US" smtClean="0"/>
              <a:t>22-Jan-26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dirty="0" err="1"/>
              <a:t>Vvvvvvvvvvvvvvvvvvvv</a:t>
            </a:r>
            <a:endParaRPr lang="en-US" dirty="0"/>
          </a:p>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1E1503-AE27-4C32-A430-48563259BECB}" type="slidenum">
              <a:rPr lang="en-US" smtClean="0"/>
              <a:t>‹#›</a:t>
            </a:fld>
            <a:endParaRPr lang="en-US"/>
          </a:p>
        </p:txBody>
      </p:sp>
    </p:spTree>
    <p:extLst>
      <p:ext uri="{BB962C8B-B14F-4D97-AF65-F5344CB8AC3E}">
        <p14:creationId xmlns:p14="http://schemas.microsoft.com/office/powerpoint/2010/main" val="3204202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1E1503-AE27-4C32-A430-48563259BECB}" type="slidenum">
              <a:rPr lang="en-US" smtClean="0"/>
              <a:t>1</a:t>
            </a:fld>
            <a:endParaRPr lang="en-US"/>
          </a:p>
        </p:txBody>
      </p:sp>
    </p:spTree>
    <p:extLst>
      <p:ext uri="{BB962C8B-B14F-4D97-AF65-F5344CB8AC3E}">
        <p14:creationId xmlns:p14="http://schemas.microsoft.com/office/powerpoint/2010/main" val="4172015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1E1503-AE27-4C32-A430-48563259BECB}" type="slidenum">
              <a:rPr lang="en-US" smtClean="0"/>
              <a:t>3</a:t>
            </a:fld>
            <a:endParaRPr lang="en-US"/>
          </a:p>
        </p:txBody>
      </p:sp>
    </p:spTree>
    <p:extLst>
      <p:ext uri="{BB962C8B-B14F-4D97-AF65-F5344CB8AC3E}">
        <p14:creationId xmlns:p14="http://schemas.microsoft.com/office/powerpoint/2010/main" val="880257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1E1503-AE27-4C32-A430-48563259BECB}" type="slidenum">
              <a:rPr lang="en-US" smtClean="0"/>
              <a:t>12</a:t>
            </a:fld>
            <a:endParaRPr lang="en-US"/>
          </a:p>
        </p:txBody>
      </p:sp>
    </p:spTree>
    <p:extLst>
      <p:ext uri="{BB962C8B-B14F-4D97-AF65-F5344CB8AC3E}">
        <p14:creationId xmlns:p14="http://schemas.microsoft.com/office/powerpoint/2010/main" val="3351499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1E1503-AE27-4C32-A430-48563259BECB}" type="slidenum">
              <a:rPr lang="en-US" smtClean="0"/>
              <a:t>13</a:t>
            </a:fld>
            <a:endParaRPr lang="en-US"/>
          </a:p>
        </p:txBody>
      </p:sp>
    </p:spTree>
    <p:extLst>
      <p:ext uri="{BB962C8B-B14F-4D97-AF65-F5344CB8AC3E}">
        <p14:creationId xmlns:p14="http://schemas.microsoft.com/office/powerpoint/2010/main" val="949841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1E1503-AE27-4C32-A430-48563259BECB}" type="slidenum">
              <a:rPr lang="en-US" smtClean="0"/>
              <a:t>20</a:t>
            </a:fld>
            <a:endParaRPr lang="en-US"/>
          </a:p>
        </p:txBody>
      </p:sp>
    </p:spTree>
    <p:extLst>
      <p:ext uri="{BB962C8B-B14F-4D97-AF65-F5344CB8AC3E}">
        <p14:creationId xmlns:p14="http://schemas.microsoft.com/office/powerpoint/2010/main" val="3770270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440251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272881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27784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11283555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84629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1183709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3617283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157160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2191463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3D6CD3-C0DF-4F73-8495-DC29C0EBDB55}" type="datetimeFigureOut">
              <a:rPr lang="en-US" smtClean="0"/>
              <a:t>22-Jan-26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450905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3D6CD3-C0DF-4F73-8495-DC29C0EBDB55}" type="datetimeFigureOut">
              <a:rPr lang="en-US" smtClean="0"/>
              <a:t>22-Jan-26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440689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3D6CD3-C0DF-4F73-8495-DC29C0EBDB55}" type="datetimeFigureOut">
              <a:rPr lang="en-US" smtClean="0"/>
              <a:t>22-Jan-26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410424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3D6CD3-C0DF-4F73-8495-DC29C0EBDB55}" type="datetimeFigureOut">
              <a:rPr lang="en-US" smtClean="0"/>
              <a:t>22-Jan-26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377519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3D6CD3-C0DF-4F73-8495-DC29C0EBDB55}" type="datetimeFigureOut">
              <a:rPr lang="en-US" smtClean="0"/>
              <a:t>22-Jan-26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1881217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3D6CD3-C0DF-4F73-8495-DC29C0EBDB55}" type="datetimeFigureOut">
              <a:rPr lang="en-US" smtClean="0"/>
              <a:t>22-Jan-26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252279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13D6CD3-C0DF-4F73-8495-DC29C0EBDB55}" type="datetimeFigureOut">
              <a:rPr lang="en-US" smtClean="0"/>
              <a:t>22-Jan-26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26235-BD3C-464E-AA8D-EFD3C21C256C}" type="slidenum">
              <a:rPr lang="en-US" smtClean="0"/>
              <a:t>‹#›</a:t>
            </a:fld>
            <a:endParaRPr lang="en-US"/>
          </a:p>
        </p:txBody>
      </p:sp>
    </p:spTree>
    <p:extLst>
      <p:ext uri="{BB962C8B-B14F-4D97-AF65-F5344CB8AC3E}">
        <p14:creationId xmlns:p14="http://schemas.microsoft.com/office/powerpoint/2010/main" val="508273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3D6CD3-C0DF-4F73-8495-DC29C0EBDB55}" type="datetimeFigureOut">
              <a:rPr lang="en-US" smtClean="0"/>
              <a:t>22-Jan-26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F026235-BD3C-464E-AA8D-EFD3C21C256C}" type="slidenum">
              <a:rPr lang="en-US" smtClean="0"/>
              <a:t>‹#›</a:t>
            </a:fld>
            <a:endParaRPr lang="en-US"/>
          </a:p>
        </p:txBody>
      </p:sp>
    </p:spTree>
    <p:extLst>
      <p:ext uri="{BB962C8B-B14F-4D97-AF65-F5344CB8AC3E}">
        <p14:creationId xmlns:p14="http://schemas.microsoft.com/office/powerpoint/2010/main" val="2473315156"/>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9.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4.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Layout" Target="../diagrams/layout17.xml"/><Relationship Id="rId7" Type="http://schemas.openxmlformats.org/officeDocument/2006/relationships/diagramData" Target="../diagrams/data18.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 Id="rId9"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12" Type="http://schemas.openxmlformats.org/officeDocument/2006/relationships/image" Target="../media/image22.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23.png"/><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6.xml"/><Relationship Id="rId7" Type="http://schemas.openxmlformats.org/officeDocument/2006/relationships/image" Target="../media/image26.png"/><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Layout" Target="../diagrams/layout27.xml"/><Relationship Id="rId7" Type="http://schemas.openxmlformats.org/officeDocument/2006/relationships/image" Target="../media/image27.png"/><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29.png"/><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6.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7" Type="http://schemas.openxmlformats.org/officeDocument/2006/relationships/image" Target="../media/image33.png"/><Relationship Id="rId2" Type="http://schemas.openxmlformats.org/officeDocument/2006/relationships/diagramData" Target="../diagrams/data33.xml"/><Relationship Id="rId1" Type="http://schemas.openxmlformats.org/officeDocument/2006/relationships/slideLayout" Target="../slideLayouts/slideLayout6.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Layout" Target="../diagrams/layout34.xml"/><Relationship Id="rId7" Type="http://schemas.openxmlformats.org/officeDocument/2006/relationships/image" Target="../media/image34.png"/><Relationship Id="rId2" Type="http://schemas.openxmlformats.org/officeDocument/2006/relationships/diagramData" Target="../diagrams/data34.xml"/><Relationship Id="rId1" Type="http://schemas.openxmlformats.org/officeDocument/2006/relationships/slideLayout" Target="../slideLayouts/slideLayout6.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5.xml"/><Relationship Id="rId7" Type="http://schemas.openxmlformats.org/officeDocument/2006/relationships/image" Target="../media/image36.png"/><Relationship Id="rId2" Type="http://schemas.openxmlformats.org/officeDocument/2006/relationships/diagramData" Target="../diagrams/data35.xml"/><Relationship Id="rId1" Type="http://schemas.openxmlformats.org/officeDocument/2006/relationships/slideLayout" Target="../slideLayouts/slideLayout6.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7.xml"/><Relationship Id="rId7" Type="http://schemas.openxmlformats.org/officeDocument/2006/relationships/image" Target="../media/image37.png"/><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4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Layout" Target="../diagrams/layout39.xml"/><Relationship Id="rId7" Type="http://schemas.openxmlformats.org/officeDocument/2006/relationships/image" Target="../media/image38.png"/><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4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Layout" Target="../diagrams/layout41.xml"/><Relationship Id="rId7" Type="http://schemas.openxmlformats.org/officeDocument/2006/relationships/image" Target="../media/image41.png"/><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3.xml"/><Relationship Id="rId7" Type="http://schemas.openxmlformats.org/officeDocument/2006/relationships/image" Target="../media/image43.png"/><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Layout" Target="../diagrams/layout45.xml"/><Relationship Id="rId7" Type="http://schemas.openxmlformats.org/officeDocument/2006/relationships/image" Target="../media/image44.png"/><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6.xml"/><Relationship Id="rId7" Type="http://schemas.openxmlformats.org/officeDocument/2006/relationships/image" Target="../media/image46.png"/><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742894855"/>
              </p:ext>
            </p:extLst>
          </p:nvPr>
        </p:nvGraphicFramePr>
        <p:xfrm>
          <a:off x="338667" y="2065867"/>
          <a:ext cx="9076266" cy="444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hlinkClick r:id="" action="ppaction://hlinkshowjump?jump=firstslide" highlightClick="1"/>
          </p:cNvPr>
          <p:cNvGraphicFramePr/>
          <p:nvPr>
            <p:extLst>
              <p:ext uri="{D42A27DB-BD31-4B8C-83A1-F6EECF244321}">
                <p14:modId xmlns:p14="http://schemas.microsoft.com/office/powerpoint/2010/main" val="3226306972"/>
              </p:ext>
            </p:extLst>
          </p:nvPr>
        </p:nvGraphicFramePr>
        <p:xfrm>
          <a:off x="836897" y="228601"/>
          <a:ext cx="10593103" cy="62822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179108914"/>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p:cNvGraphicFramePr/>
          <p:nvPr>
            <p:extLst>
              <p:ext uri="{D42A27DB-BD31-4B8C-83A1-F6EECF244321}">
                <p14:modId xmlns:p14="http://schemas.microsoft.com/office/powerpoint/2010/main" val="2821357712"/>
              </p:ext>
            </p:extLst>
          </p:nvPr>
        </p:nvGraphicFramePr>
        <p:xfrm>
          <a:off x="1369068" y="58635"/>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16842" y="1355478"/>
            <a:ext cx="9066791" cy="3154071"/>
          </a:xfrm>
        </p:spPr>
        <p:txBody>
          <a:bodyPr>
            <a:normAutofit/>
          </a:bodyPr>
          <a:lstStyle/>
          <a:p>
            <a:r>
              <a:rPr lang="ru-RU" sz="2400" b="1" dirty="0">
                <a:solidFill>
                  <a:srgbClr val="0D0D0D"/>
                </a:solidFill>
                <a:latin typeface="Segoe UI Variable Text"/>
              </a:rPr>
              <a:t>Земјоделското производство</a:t>
            </a:r>
            <a:r>
              <a:rPr lang="ru-RU" sz="2400" dirty="0">
                <a:solidFill>
                  <a:srgbClr val="0D0D0D"/>
                </a:solidFill>
                <a:latin typeface="Segoe UI Variable Text"/>
              </a:rPr>
              <a:t> е процес на </a:t>
            </a:r>
            <a:r>
              <a:rPr lang="ru-RU" sz="2400" b="1" dirty="0">
                <a:solidFill>
                  <a:srgbClr val="0D0D0D"/>
                </a:solidFill>
                <a:latin typeface="Segoe UI Variable Text"/>
              </a:rPr>
              <a:t>одгледување растенија и одгледување животни</a:t>
            </a:r>
            <a:r>
              <a:rPr lang="ru-RU" sz="2400" dirty="0">
                <a:solidFill>
                  <a:srgbClr val="0D0D0D"/>
                </a:solidFill>
                <a:latin typeface="Segoe UI Variable Text"/>
              </a:rPr>
              <a:t> со цел да се добијат:</a:t>
            </a:r>
          </a:p>
          <a:p>
            <a:pPr>
              <a:buFont typeface="Arial" panose="020B0604020202020204" pitchFamily="34" charset="0"/>
              <a:buChar char="•"/>
            </a:pPr>
            <a:r>
              <a:rPr lang="ru-RU" sz="2400" dirty="0">
                <a:solidFill>
                  <a:srgbClr val="0D0D0D"/>
                </a:solidFill>
                <a:latin typeface="Segoe UI Variable Text"/>
              </a:rPr>
              <a:t>храна,</a:t>
            </a:r>
          </a:p>
          <a:p>
            <a:pPr>
              <a:buFont typeface="Arial" panose="020B0604020202020204" pitchFamily="34" charset="0"/>
              <a:buChar char="•"/>
            </a:pPr>
            <a:r>
              <a:rPr lang="ru-RU" sz="2400" dirty="0">
                <a:solidFill>
                  <a:srgbClr val="0D0D0D"/>
                </a:solidFill>
                <a:latin typeface="Segoe UI Variable Text"/>
              </a:rPr>
              <a:t>суровини,</a:t>
            </a:r>
          </a:p>
          <a:p>
            <a:pPr>
              <a:buFont typeface="Arial" panose="020B0604020202020204" pitchFamily="34" charset="0"/>
              <a:buChar char="•"/>
            </a:pPr>
            <a:r>
              <a:rPr lang="ru-RU" sz="2400" b="1" dirty="0">
                <a:solidFill>
                  <a:srgbClr val="0D0D0D"/>
                </a:solidFill>
                <a:latin typeface="Segoe UI Variable Text"/>
              </a:rPr>
              <a:t>енергија</a:t>
            </a:r>
            <a:r>
              <a:rPr lang="ru-RU" sz="2400" dirty="0">
                <a:solidFill>
                  <a:srgbClr val="0D0D0D"/>
                </a:solidFill>
                <a:latin typeface="Segoe UI Variable Text"/>
              </a:rPr>
              <a:t>.</a:t>
            </a:r>
          </a:p>
          <a:p>
            <a:endParaRPr lang="en-US" dirty="0"/>
          </a:p>
        </p:txBody>
      </p:sp>
      <p:sp>
        <p:nvSpPr>
          <p:cNvPr id="6" name="Rectangle 5"/>
          <p:cNvSpPr/>
          <p:nvPr/>
        </p:nvSpPr>
        <p:spPr>
          <a:xfrm>
            <a:off x="3759201" y="3336677"/>
            <a:ext cx="3962400" cy="15500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u="sng" dirty="0">
                <a:solidFill>
                  <a:schemeClr val="tx1"/>
                </a:solidFill>
              </a:rPr>
              <a:t>обновливата енергија која се добива од земјоделското произвотство :</a:t>
            </a:r>
          </a:p>
        </p:txBody>
      </p:sp>
      <p:sp>
        <p:nvSpPr>
          <p:cNvPr id="7" name="Rectangle 6"/>
          <p:cNvSpPr/>
          <p:nvPr/>
        </p:nvSpPr>
        <p:spPr>
          <a:xfrm>
            <a:off x="1271710" y="5379948"/>
            <a:ext cx="2492823" cy="10352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7"/>
          <a:stretch>
            <a:fillRect/>
          </a:stretch>
        </p:blipFill>
        <p:spPr>
          <a:xfrm>
            <a:off x="4398984" y="5405711"/>
            <a:ext cx="2682833" cy="1035284"/>
          </a:xfrm>
          <a:prstGeom prst="rect">
            <a:avLst/>
          </a:prstGeom>
        </p:spPr>
      </p:pic>
      <p:pic>
        <p:nvPicPr>
          <p:cNvPr id="9" name="Picture 8"/>
          <p:cNvPicPr>
            <a:picLocks noChangeAspect="1"/>
          </p:cNvPicPr>
          <p:nvPr/>
        </p:nvPicPr>
        <p:blipFill>
          <a:blip r:embed="rId7"/>
          <a:stretch>
            <a:fillRect/>
          </a:stretch>
        </p:blipFill>
        <p:spPr>
          <a:xfrm>
            <a:off x="7721601" y="5361466"/>
            <a:ext cx="2583822" cy="1035284"/>
          </a:xfrm>
          <a:prstGeom prst="rect">
            <a:avLst/>
          </a:prstGeom>
        </p:spPr>
      </p:pic>
      <p:sp>
        <p:nvSpPr>
          <p:cNvPr id="10" name="Rectangle 9"/>
          <p:cNvSpPr/>
          <p:nvPr/>
        </p:nvSpPr>
        <p:spPr>
          <a:xfrm>
            <a:off x="4755133" y="5694442"/>
            <a:ext cx="1824538" cy="369332"/>
          </a:xfrm>
          <a:prstGeom prst="rect">
            <a:avLst/>
          </a:prstGeom>
        </p:spPr>
        <p:txBody>
          <a:bodyPr wrap="none">
            <a:spAutoFit/>
          </a:bodyPr>
          <a:lstStyle/>
          <a:p>
            <a:r>
              <a:rPr lang="mk-MK" dirty="0"/>
              <a:t>органски отпад</a:t>
            </a:r>
          </a:p>
        </p:txBody>
      </p:sp>
      <p:sp>
        <p:nvSpPr>
          <p:cNvPr id="11" name="Rectangle 10"/>
          <p:cNvSpPr/>
          <p:nvPr/>
        </p:nvSpPr>
        <p:spPr>
          <a:xfrm>
            <a:off x="1307693" y="5680511"/>
            <a:ext cx="2420856" cy="369332"/>
          </a:xfrm>
          <a:prstGeom prst="rect">
            <a:avLst/>
          </a:prstGeom>
        </p:spPr>
        <p:txBody>
          <a:bodyPr wrap="none">
            <a:spAutoFit/>
          </a:bodyPr>
          <a:lstStyle/>
          <a:p>
            <a:r>
              <a:rPr lang="mk-MK" dirty="0"/>
              <a:t>растителни остатоци</a:t>
            </a:r>
          </a:p>
        </p:txBody>
      </p:sp>
      <p:sp>
        <p:nvSpPr>
          <p:cNvPr id="12" name="Rectangle 11"/>
          <p:cNvSpPr/>
          <p:nvPr/>
        </p:nvSpPr>
        <p:spPr>
          <a:xfrm>
            <a:off x="7831938" y="5694442"/>
            <a:ext cx="2363147" cy="369332"/>
          </a:xfrm>
          <a:prstGeom prst="rect">
            <a:avLst/>
          </a:prstGeom>
        </p:spPr>
        <p:txBody>
          <a:bodyPr wrap="none">
            <a:spAutoFit/>
          </a:bodyPr>
          <a:lstStyle/>
          <a:p>
            <a:r>
              <a:rPr lang="mk-MK" dirty="0"/>
              <a:t>животинско ѓубриво</a:t>
            </a:r>
          </a:p>
        </p:txBody>
      </p:sp>
      <p:cxnSp>
        <p:nvCxnSpPr>
          <p:cNvPr id="15" name="Straight Arrow Connector 14"/>
          <p:cNvCxnSpPr>
            <a:endCxn id="7" idx="0"/>
          </p:cNvCxnSpPr>
          <p:nvPr/>
        </p:nvCxnSpPr>
        <p:spPr>
          <a:xfrm flipH="1">
            <a:off x="2518122" y="4886770"/>
            <a:ext cx="1241080" cy="4931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2"/>
          </p:cNvCxnSpPr>
          <p:nvPr/>
        </p:nvCxnSpPr>
        <p:spPr>
          <a:xfrm>
            <a:off x="5740401" y="4886770"/>
            <a:ext cx="0" cy="573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3"/>
          </p:cNvCxnSpPr>
          <p:nvPr/>
        </p:nvCxnSpPr>
        <p:spPr>
          <a:xfrm flipH="1" flipV="1">
            <a:off x="7586133" y="4111723"/>
            <a:ext cx="13546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721601" y="4886770"/>
            <a:ext cx="1422399" cy="573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4492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017016378"/>
              </p:ext>
            </p:extLst>
          </p:nvPr>
        </p:nvGraphicFramePr>
        <p:xfrm>
          <a:off x="-313267" y="304801"/>
          <a:ext cx="9525000" cy="6680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8360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175250856"/>
              </p:ext>
            </p:extLst>
          </p:nvPr>
        </p:nvGraphicFramePr>
        <p:xfrm>
          <a:off x="677334" y="266700"/>
          <a:ext cx="8596668" cy="132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a:xfrm>
            <a:off x="418484" y="1754379"/>
            <a:ext cx="9193621" cy="1287460"/>
          </a:xfrm>
        </p:spPr>
        <p:txBody>
          <a:bodyPr/>
          <a:lstStyle/>
          <a:p>
            <a:r>
              <a:rPr lang="ru-RU" sz="2400" dirty="0"/>
              <a:t>Земјоделството не служи само за производство на храна, туку и за создавање  на обновлив извор на енергија, кој се нарекува </a:t>
            </a:r>
            <a:r>
              <a:rPr lang="ru-RU" sz="2400" b="1" u="sng" dirty="0"/>
              <a:t>биомаса.</a:t>
            </a:r>
          </a:p>
          <a:p>
            <a:endParaRPr lang="ru-RU" dirty="0"/>
          </a:p>
          <a:p>
            <a:pPr>
              <a:buFont typeface="+mj-lt"/>
              <a:buAutoNum type="arabicParenR"/>
            </a:pPr>
            <a:endParaRPr lang="en-US" dirty="0"/>
          </a:p>
        </p:txBody>
      </p:sp>
      <p:sp>
        <p:nvSpPr>
          <p:cNvPr id="15" name="Rectangle 14"/>
          <p:cNvSpPr/>
          <p:nvPr/>
        </p:nvSpPr>
        <p:spPr>
          <a:xfrm>
            <a:off x="5590903" y="3208718"/>
            <a:ext cx="5745499" cy="2677656"/>
          </a:xfrm>
          <a:prstGeom prst="rect">
            <a:avLst/>
          </a:prstGeom>
        </p:spPr>
        <p:txBody>
          <a:bodyPr wrap="square">
            <a:spAutoFit/>
          </a:bodyPr>
          <a:lstStyle/>
          <a:p>
            <a:r>
              <a:rPr lang="ru-RU" sz="2400" b="1" i="1" u="sng" dirty="0"/>
              <a:t>Биомасата </a:t>
            </a:r>
            <a:r>
              <a:rPr lang="ru-RU" sz="2400" dirty="0"/>
              <a:t>се дефинира како органска суровина со растително и животинско потекло.</a:t>
            </a:r>
          </a:p>
          <a:p>
            <a:r>
              <a:rPr lang="ru-RU" sz="2400" dirty="0"/>
              <a:t>Со самото земјоделско произвотство, биомасата автоматски се создава со тоа што при секое земјоделско произвотство имаме отпадоци.</a:t>
            </a:r>
          </a:p>
        </p:txBody>
      </p:sp>
      <p:pic>
        <p:nvPicPr>
          <p:cNvPr id="6" name="Picture 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8484" y="3208718"/>
            <a:ext cx="4702629" cy="2902338"/>
          </a:xfrm>
          <a:prstGeom prst="rect">
            <a:avLst/>
          </a:prstGeom>
        </p:spPr>
      </p:pic>
    </p:spTree>
    <p:extLst>
      <p:ext uri="{BB962C8B-B14F-4D97-AF65-F5344CB8AC3E}">
        <p14:creationId xmlns:p14="http://schemas.microsoft.com/office/powerpoint/2010/main" val="2546276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799418376"/>
              </p:ext>
            </p:extLst>
          </p:nvPr>
        </p:nvGraphicFramePr>
        <p:xfrm>
          <a:off x="466928" y="291831"/>
          <a:ext cx="9409438" cy="1750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a:xfrm>
            <a:off x="466928" y="2373549"/>
            <a:ext cx="9133762" cy="4854665"/>
          </a:xfrm>
        </p:spPr>
        <p:txBody>
          <a:bodyPr/>
          <a:lstStyle/>
          <a:p>
            <a:r>
              <a:rPr lang="ru-RU" dirty="0"/>
              <a:t>Биомасата се дефинира како органска суровина со растително и животинско потекло.</a:t>
            </a:r>
          </a:p>
          <a:p>
            <a:r>
              <a:rPr lang="ru-RU" dirty="0"/>
              <a:t>Со самото земјоделско произвотство, биомасата автоматски се создава со тоа што при секое земјоделско произвотство имаме остатоци.</a:t>
            </a:r>
          </a:p>
          <a:p>
            <a:r>
              <a:rPr lang="ru-RU" dirty="0"/>
              <a:t>Биомаста во својот состав е составено од </a:t>
            </a:r>
          </a:p>
          <a:p>
            <a:r>
              <a:rPr lang="ru-RU" dirty="0"/>
              <a:t>Остатоци од земјоделското произвотство </a:t>
            </a:r>
          </a:p>
          <a:p>
            <a:r>
              <a:rPr lang="ru-RU" dirty="0"/>
              <a:t>Сточарско ѓубриво и отпад од фармите</a:t>
            </a:r>
          </a:p>
          <a:p>
            <a:r>
              <a:rPr lang="ru-RU" dirty="0"/>
              <a:t>Остатоци од преработката на храна</a:t>
            </a:r>
          </a:p>
          <a:p>
            <a:r>
              <a:rPr lang="ru-RU" dirty="0"/>
              <a:t>Остатоци од растителни култури </a:t>
            </a:r>
          </a:p>
          <a:p>
            <a:endParaRPr lang="en-US" dirty="0"/>
          </a:p>
        </p:txBody>
      </p:sp>
      <p:pic>
        <p:nvPicPr>
          <p:cNvPr id="2" name="Picture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188615" y="4381587"/>
            <a:ext cx="3412075" cy="2275854"/>
          </a:xfrm>
          <a:prstGeom prst="rect">
            <a:avLst/>
          </a:prstGeom>
        </p:spPr>
      </p:pic>
    </p:spTree>
    <p:extLst>
      <p:ext uri="{BB962C8B-B14F-4D97-AF65-F5344CB8AC3E}">
        <p14:creationId xmlns:p14="http://schemas.microsoft.com/office/powerpoint/2010/main" val="750273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38318742"/>
              </p:ext>
            </p:extLst>
          </p:nvPr>
        </p:nvGraphicFramePr>
        <p:xfrm>
          <a:off x="677334" y="609600"/>
          <a:ext cx="10085916" cy="5886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7848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12170175"/>
              </p:ext>
            </p:extLst>
          </p:nvPr>
        </p:nvGraphicFramePr>
        <p:xfrm>
          <a:off x="0" y="20955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55783" y="1977822"/>
            <a:ext cx="8596668" cy="5194300"/>
          </a:xfrm>
        </p:spPr>
        <p:txBody>
          <a:bodyPr>
            <a:normAutofit/>
          </a:bodyPr>
          <a:lstStyle/>
          <a:p>
            <a:r>
              <a:rPr lang="ru-RU" sz="2400" dirty="0"/>
              <a:t>Биогасот е обновливо гасовито биогориво кое се создава при анаеробно разградување (разградување без присуство на кислород) на органска материја со помош на микроорганизми. Тој се добива од биоразградлив отпад односно биомаса.</a:t>
            </a:r>
            <a:endParaRPr lang="en-US" sz="2400" dirty="0"/>
          </a:p>
        </p:txBody>
      </p:sp>
      <p:pic>
        <p:nvPicPr>
          <p:cNvPr id="5" name="Picture 4"/>
          <p:cNvPicPr>
            <a:picLocks noChangeAspect="1"/>
          </p:cNvPicPr>
          <p:nvPr/>
        </p:nvPicPr>
        <p:blipFill>
          <a:blip r:embed="rId7"/>
          <a:stretch>
            <a:fillRect/>
          </a:stretch>
        </p:blipFill>
        <p:spPr>
          <a:xfrm>
            <a:off x="1776549" y="4088562"/>
            <a:ext cx="7554862" cy="2769437"/>
          </a:xfrm>
          <a:prstGeom prst="rect">
            <a:avLst/>
          </a:prstGeom>
        </p:spPr>
      </p:pic>
    </p:spTree>
    <p:extLst>
      <p:ext uri="{BB962C8B-B14F-4D97-AF65-F5344CB8AC3E}">
        <p14:creationId xmlns:p14="http://schemas.microsoft.com/office/powerpoint/2010/main" val="395188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872631688"/>
              </p:ext>
            </p:extLst>
          </p:nvPr>
        </p:nvGraphicFramePr>
        <p:xfrm>
          <a:off x="190500" y="287021"/>
          <a:ext cx="4286250" cy="894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1562895353"/>
              </p:ext>
            </p:extLst>
          </p:nvPr>
        </p:nvGraphicFramePr>
        <p:xfrm>
          <a:off x="1047750" y="1569721"/>
          <a:ext cx="8267700" cy="4814181"/>
        </p:xfrm>
        <a:graphic>
          <a:graphicData uri="http://schemas.openxmlformats.org/drawingml/2006/table">
            <a:tbl>
              <a:tblPr firstRow="1" bandRow="1">
                <a:tableStyleId>{3C2FFA5D-87B4-456A-9821-1D502468CF0F}</a:tableStyleId>
              </a:tblPr>
              <a:tblGrid>
                <a:gridCol w="5886450">
                  <a:extLst>
                    <a:ext uri="{9D8B030D-6E8A-4147-A177-3AD203B41FA5}">
                      <a16:colId xmlns:a16="http://schemas.microsoft.com/office/drawing/2014/main" val="324955227"/>
                    </a:ext>
                  </a:extLst>
                </a:gridCol>
                <a:gridCol w="2381250">
                  <a:extLst>
                    <a:ext uri="{9D8B030D-6E8A-4147-A177-3AD203B41FA5}">
                      <a16:colId xmlns:a16="http://schemas.microsoft.com/office/drawing/2014/main" val="3673696872"/>
                    </a:ext>
                  </a:extLst>
                </a:gridCol>
              </a:tblGrid>
              <a:tr h="692990">
                <a:tc>
                  <a:txBody>
                    <a:bodyPr/>
                    <a:lstStyle/>
                    <a:p>
                      <a:r>
                        <a:rPr lang="en-US" sz="2000" dirty="0">
                          <a:solidFill>
                            <a:schemeClr val="tx1"/>
                          </a:solidFill>
                        </a:rPr>
                        <a:t>Methane (CH 4 )</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k-MK" sz="2000" dirty="0">
                          <a:solidFill>
                            <a:sysClr val="windowText" lastClr="000000"/>
                          </a:solidFill>
                        </a:rPr>
                        <a:t>40-75%</a:t>
                      </a:r>
                      <a:endParaRPr lang="en-US" sz="2000" dirty="0">
                        <a:solidFill>
                          <a:sysClr val="windowText" lastClr="000000"/>
                        </a:solidFill>
                      </a:endParaRPr>
                    </a:p>
                    <a:p>
                      <a:endParaRPr lang="en-US" sz="2000" dirty="0">
                        <a:solidFill>
                          <a:sysClr val="windowText" lastClr="000000"/>
                        </a:solidFill>
                      </a:endParaRPr>
                    </a:p>
                  </a:txBody>
                  <a:tcPr/>
                </a:tc>
                <a:extLst>
                  <a:ext uri="{0D108BD9-81ED-4DB2-BD59-A6C34878D82A}">
                    <a16:rowId xmlns:a16="http://schemas.microsoft.com/office/drawing/2014/main" val="1280491124"/>
                  </a:ext>
                </a:extLst>
              </a:tr>
              <a:tr h="692990">
                <a:tc>
                  <a:txBody>
                    <a:bodyPr/>
                    <a:lstStyle/>
                    <a:p>
                      <a:r>
                        <a:rPr lang="en-US" sz="2000" dirty="0">
                          <a:solidFill>
                            <a:sysClr val="windowText" lastClr="000000"/>
                          </a:solidFill>
                        </a:rPr>
                        <a:t>Carbon dioxide (CO 2 )</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k-MK" sz="2000" dirty="0">
                          <a:solidFill>
                            <a:sysClr val="windowText" lastClr="000000"/>
                          </a:solidFill>
                        </a:rPr>
                        <a:t>25-55%</a:t>
                      </a:r>
                    </a:p>
                    <a:p>
                      <a:endParaRPr lang="en-US" sz="2000" dirty="0">
                        <a:solidFill>
                          <a:sysClr val="windowText" lastClr="000000"/>
                        </a:solidFill>
                      </a:endParaRPr>
                    </a:p>
                  </a:txBody>
                  <a:tcPr/>
                </a:tc>
                <a:extLst>
                  <a:ext uri="{0D108BD9-81ED-4DB2-BD59-A6C34878D82A}">
                    <a16:rowId xmlns:a16="http://schemas.microsoft.com/office/drawing/2014/main" val="241089433"/>
                  </a:ext>
                </a:extLst>
              </a:tr>
              <a:tr h="692990">
                <a:tc>
                  <a:txBody>
                    <a:bodyPr/>
                    <a:lstStyle/>
                    <a:p>
                      <a:r>
                        <a:rPr lang="pt-BR" sz="2000" dirty="0">
                          <a:solidFill>
                            <a:sysClr val="windowText" lastClr="000000"/>
                          </a:solidFill>
                        </a:rPr>
                        <a:t>Water vapor (H 2 O)</a:t>
                      </a:r>
                      <a:endParaRPr lang="en-US" sz="2000" dirty="0">
                        <a:solidFill>
                          <a:sysClr val="windowText" lastClr="000000"/>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k-MK" sz="2000" dirty="0">
                          <a:solidFill>
                            <a:sysClr val="windowText" lastClr="000000"/>
                          </a:solidFill>
                        </a:rPr>
                        <a:t>0-10%</a:t>
                      </a:r>
                      <a:endParaRPr lang="en-US" sz="2000" dirty="0">
                        <a:solidFill>
                          <a:sysClr val="windowText" lastClr="000000"/>
                        </a:solidFill>
                      </a:endParaRPr>
                    </a:p>
                    <a:p>
                      <a:endParaRPr lang="mk-MK" sz="2000" dirty="0">
                        <a:solidFill>
                          <a:sysClr val="windowText" lastClr="000000"/>
                        </a:solidFill>
                      </a:endParaRPr>
                    </a:p>
                  </a:txBody>
                  <a:tcPr/>
                </a:tc>
                <a:extLst>
                  <a:ext uri="{0D108BD9-81ED-4DB2-BD59-A6C34878D82A}">
                    <a16:rowId xmlns:a16="http://schemas.microsoft.com/office/drawing/2014/main" val="1289115063"/>
                  </a:ext>
                </a:extLst>
              </a:tr>
              <a:tr h="692990">
                <a:tc>
                  <a:txBody>
                    <a:bodyPr/>
                    <a:lstStyle/>
                    <a:p>
                      <a:r>
                        <a:rPr lang="en-US" sz="2000" dirty="0">
                          <a:solidFill>
                            <a:sysClr val="windowText" lastClr="000000"/>
                          </a:solidFill>
                        </a:rPr>
                        <a:t>Nitrogen (N)</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k-MK" sz="2000" dirty="0">
                          <a:solidFill>
                            <a:sysClr val="windowText" lastClr="000000"/>
                          </a:solidFill>
                        </a:rPr>
                        <a:t>0-5%</a:t>
                      </a:r>
                      <a:endParaRPr lang="en-US" sz="2000" dirty="0">
                        <a:solidFill>
                          <a:sysClr val="windowText" lastClr="000000"/>
                        </a:solidFill>
                      </a:endParaRPr>
                    </a:p>
                    <a:p>
                      <a:endParaRPr lang="en-US" sz="2000" dirty="0">
                        <a:solidFill>
                          <a:sysClr val="windowText" lastClr="000000"/>
                        </a:solidFill>
                      </a:endParaRPr>
                    </a:p>
                  </a:txBody>
                  <a:tcPr/>
                </a:tc>
                <a:extLst>
                  <a:ext uri="{0D108BD9-81ED-4DB2-BD59-A6C34878D82A}">
                    <a16:rowId xmlns:a16="http://schemas.microsoft.com/office/drawing/2014/main" val="1859436482"/>
                  </a:ext>
                </a:extLst>
              </a:tr>
              <a:tr h="692990">
                <a:tc>
                  <a:txBody>
                    <a:bodyPr/>
                    <a:lstStyle/>
                    <a:p>
                      <a:r>
                        <a:rPr lang="en-US" sz="2000" dirty="0">
                          <a:solidFill>
                            <a:sysClr val="windowText" lastClr="000000"/>
                          </a:solidFill>
                        </a:rPr>
                        <a:t>Oxygen (O)</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k-MK" sz="2000" dirty="0">
                          <a:solidFill>
                            <a:sysClr val="windowText" lastClr="000000"/>
                          </a:solidFill>
                        </a:rPr>
                        <a:t>0-2%</a:t>
                      </a:r>
                      <a:endParaRPr lang="en-US" sz="2000" dirty="0">
                        <a:solidFill>
                          <a:sysClr val="windowText" lastClr="000000"/>
                        </a:solidFill>
                      </a:endParaRPr>
                    </a:p>
                    <a:p>
                      <a:endParaRPr lang="en-US" sz="2000" dirty="0">
                        <a:solidFill>
                          <a:sysClr val="windowText" lastClr="000000"/>
                        </a:solidFill>
                      </a:endParaRPr>
                    </a:p>
                  </a:txBody>
                  <a:tcPr/>
                </a:tc>
                <a:extLst>
                  <a:ext uri="{0D108BD9-81ED-4DB2-BD59-A6C34878D82A}">
                    <a16:rowId xmlns:a16="http://schemas.microsoft.com/office/drawing/2014/main" val="1421751013"/>
                  </a:ext>
                </a:extLst>
              </a:tr>
              <a:tr h="436327">
                <a:tc>
                  <a:txBody>
                    <a:bodyPr/>
                    <a:lstStyle/>
                    <a:p>
                      <a:r>
                        <a:rPr lang="en-US" sz="2000" dirty="0">
                          <a:solidFill>
                            <a:sysClr val="windowText" lastClr="000000"/>
                          </a:solidFill>
                        </a:rPr>
                        <a:t>Hydrogen (H)</a:t>
                      </a:r>
                    </a:p>
                  </a:txBody>
                  <a:tcPr/>
                </a:tc>
                <a:tc>
                  <a:txBody>
                    <a:bodyPr/>
                    <a:lstStyle/>
                    <a:p>
                      <a:r>
                        <a:rPr lang="mk-MK" sz="2000" dirty="0">
                          <a:solidFill>
                            <a:sysClr val="windowText" lastClr="000000"/>
                          </a:solidFill>
                        </a:rPr>
                        <a:t>0-1%</a:t>
                      </a:r>
                      <a:endParaRPr lang="en-US" sz="2000" dirty="0">
                        <a:solidFill>
                          <a:sysClr val="windowText" lastClr="000000"/>
                        </a:solidFill>
                      </a:endParaRPr>
                    </a:p>
                  </a:txBody>
                  <a:tcPr/>
                </a:tc>
                <a:extLst>
                  <a:ext uri="{0D108BD9-81ED-4DB2-BD59-A6C34878D82A}">
                    <a16:rowId xmlns:a16="http://schemas.microsoft.com/office/drawing/2014/main" val="2349556628"/>
                  </a:ext>
                </a:extLst>
              </a:tr>
              <a:tr h="436327">
                <a:tc>
                  <a:txBody>
                    <a:bodyPr/>
                    <a:lstStyle/>
                    <a:p>
                      <a:r>
                        <a:rPr lang="en-US" sz="2000" dirty="0">
                          <a:solidFill>
                            <a:sysClr val="windowText" lastClr="000000"/>
                          </a:solidFill>
                        </a:rPr>
                        <a:t>Ammonia (NH 3 )</a:t>
                      </a:r>
                    </a:p>
                  </a:txBody>
                  <a:tcPr/>
                </a:tc>
                <a:tc>
                  <a:txBody>
                    <a:bodyPr/>
                    <a:lstStyle/>
                    <a:p>
                      <a:r>
                        <a:rPr lang="mk-MK" sz="2000" dirty="0">
                          <a:solidFill>
                            <a:sysClr val="windowText" lastClr="000000"/>
                          </a:solidFill>
                        </a:rPr>
                        <a:t>0-1%</a:t>
                      </a:r>
                      <a:endParaRPr lang="en-US" sz="2000" dirty="0">
                        <a:solidFill>
                          <a:sysClr val="windowText" lastClr="000000"/>
                        </a:solidFill>
                      </a:endParaRPr>
                    </a:p>
                  </a:txBody>
                  <a:tcPr/>
                </a:tc>
                <a:extLst>
                  <a:ext uri="{0D108BD9-81ED-4DB2-BD59-A6C34878D82A}">
                    <a16:rowId xmlns:a16="http://schemas.microsoft.com/office/drawing/2014/main" val="484971334"/>
                  </a:ext>
                </a:extLst>
              </a:tr>
              <a:tr h="436327">
                <a:tc>
                  <a:txBody>
                    <a:bodyPr/>
                    <a:lstStyle/>
                    <a:p>
                      <a:r>
                        <a:rPr lang="en-US" sz="2000" dirty="0">
                          <a:solidFill>
                            <a:sysClr val="windowText" lastClr="000000"/>
                          </a:solidFill>
                        </a:rPr>
                        <a:t>( H2S )</a:t>
                      </a:r>
                    </a:p>
                  </a:txBody>
                  <a:tcPr/>
                </a:tc>
                <a:tc>
                  <a:txBody>
                    <a:bodyPr/>
                    <a:lstStyle/>
                    <a:p>
                      <a:r>
                        <a:rPr lang="mk-MK" sz="2000" dirty="0">
                          <a:solidFill>
                            <a:sysClr val="windowText" lastClr="000000"/>
                          </a:solidFill>
                        </a:rPr>
                        <a:t>0-1%</a:t>
                      </a:r>
                      <a:endParaRPr lang="en-US" sz="2000" dirty="0">
                        <a:solidFill>
                          <a:sysClr val="windowText" lastClr="000000"/>
                        </a:solidFill>
                      </a:endParaRPr>
                    </a:p>
                  </a:txBody>
                  <a:tcPr/>
                </a:tc>
                <a:extLst>
                  <a:ext uri="{0D108BD9-81ED-4DB2-BD59-A6C34878D82A}">
                    <a16:rowId xmlns:a16="http://schemas.microsoft.com/office/drawing/2014/main" val="2391809509"/>
                  </a:ext>
                </a:extLst>
              </a:tr>
            </a:tbl>
          </a:graphicData>
        </a:graphic>
      </p:graphicFrame>
    </p:spTree>
    <p:extLst>
      <p:ext uri="{BB962C8B-B14F-4D97-AF65-F5344CB8AC3E}">
        <p14:creationId xmlns:p14="http://schemas.microsoft.com/office/powerpoint/2010/main" val="854339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98364780"/>
              </p:ext>
            </p:extLst>
          </p:nvPr>
        </p:nvGraphicFramePr>
        <p:xfrm>
          <a:off x="1071155" y="235132"/>
          <a:ext cx="10049691" cy="6100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2445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422318024"/>
              </p:ext>
            </p:extLst>
          </p:nvPr>
        </p:nvGraphicFramePr>
        <p:xfrm>
          <a:off x="448734" y="0"/>
          <a:ext cx="8942916" cy="1866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3076357394"/>
              </p:ext>
            </p:extLst>
          </p:nvPr>
        </p:nvGraphicFramePr>
        <p:xfrm>
          <a:off x="448734" y="1866900"/>
          <a:ext cx="8981016" cy="47815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29853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964245599"/>
              </p:ext>
            </p:extLst>
          </p:nvPr>
        </p:nvGraphicFramePr>
        <p:xfrm>
          <a:off x="143934" y="0"/>
          <a:ext cx="7418916" cy="819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extLst>
              <p:ext uri="{D42A27DB-BD31-4B8C-83A1-F6EECF244321}">
                <p14:modId xmlns:p14="http://schemas.microsoft.com/office/powerpoint/2010/main" val="2059219981"/>
              </p:ext>
            </p:extLst>
          </p:nvPr>
        </p:nvGraphicFramePr>
        <p:xfrm>
          <a:off x="353484" y="971550"/>
          <a:ext cx="9990666" cy="5507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00824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218349106"/>
              </p:ext>
            </p:extLst>
          </p:nvPr>
        </p:nvGraphicFramePr>
        <p:xfrm>
          <a:off x="137988" y="311286"/>
          <a:ext cx="9202366" cy="1148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rot="10800000" flipV="1">
            <a:off x="137988" y="1984921"/>
            <a:ext cx="9821335" cy="3693319"/>
          </a:xfrm>
          <a:prstGeom prst="rect">
            <a:avLst/>
          </a:prstGeom>
        </p:spPr>
        <p:txBody>
          <a:bodyPr wrap="square">
            <a:spAutoFit/>
          </a:bodyPr>
          <a:lstStyle/>
          <a:p>
            <a:pPr marL="285750" indent="-285750">
              <a:buFont typeface="Wingdings" panose="05000000000000000000" pitchFamily="2" charset="2"/>
              <a:buChar char="q"/>
            </a:pPr>
            <a:r>
              <a:rPr lang="ru-RU" dirty="0"/>
              <a:t>Да објасниме што претставуваат обновливите извори на електрична енергија.</a:t>
            </a:r>
          </a:p>
          <a:p>
            <a:pPr marL="285750" indent="-285750">
              <a:buFont typeface="Wingdings" panose="05000000000000000000" pitchFamily="2" charset="2"/>
              <a:buChar char="q"/>
            </a:pPr>
            <a:endParaRPr lang="ru-RU" dirty="0"/>
          </a:p>
          <a:p>
            <a:pPr marL="285750" indent="-285750">
              <a:buFont typeface="Wingdings" panose="05000000000000000000" pitchFamily="2" charset="2"/>
              <a:buChar char="q"/>
            </a:pPr>
            <a:r>
              <a:rPr lang="ru-RU" dirty="0"/>
              <a:t>Да покажеме како земјоделството може да се искористи за производство на струја.</a:t>
            </a:r>
          </a:p>
          <a:p>
            <a:pPr marL="285750" indent="-285750">
              <a:buFont typeface="Wingdings" panose="05000000000000000000" pitchFamily="2" charset="2"/>
              <a:buChar char="q"/>
            </a:pPr>
            <a:endParaRPr lang="ru-RU" dirty="0"/>
          </a:p>
          <a:p>
            <a:pPr marL="285750" indent="-285750">
              <a:buFont typeface="Wingdings" panose="05000000000000000000" pitchFamily="2" charset="2"/>
              <a:buChar char="q"/>
            </a:pPr>
            <a:r>
              <a:rPr lang="ru-RU" dirty="0"/>
              <a:t>Да се запознаеме со обновливите извори на енергија који се добиваат од земјоделското производство.</a:t>
            </a:r>
          </a:p>
          <a:p>
            <a:pPr marL="285750" indent="-285750">
              <a:buFont typeface="Wingdings" panose="05000000000000000000" pitchFamily="2" charset="2"/>
              <a:buChar char="q"/>
            </a:pPr>
            <a:endParaRPr lang="ru-RU" dirty="0"/>
          </a:p>
          <a:p>
            <a:pPr marL="285750" indent="-285750">
              <a:buFont typeface="Wingdings" panose="05000000000000000000" pitchFamily="2" charset="2"/>
              <a:buChar char="q"/>
            </a:pPr>
            <a:r>
              <a:rPr lang="ru-RU" dirty="0"/>
              <a:t>Да се запознаеме со биогасните централи и нивната улога.</a:t>
            </a:r>
          </a:p>
          <a:p>
            <a:pPr marL="285750" indent="-285750">
              <a:buFont typeface="Wingdings" panose="05000000000000000000" pitchFamily="2" charset="2"/>
              <a:buChar char="q"/>
            </a:pPr>
            <a:endParaRPr lang="ru-RU" dirty="0"/>
          </a:p>
          <a:p>
            <a:pPr marL="285750" indent="-285750">
              <a:buFont typeface="Wingdings" panose="05000000000000000000" pitchFamily="2" charset="2"/>
              <a:buChar char="q"/>
            </a:pPr>
            <a:r>
              <a:rPr lang="ru-RU" dirty="0"/>
              <a:t>Да ги истакнеме придобивките од биогасот за природата и економијата.</a:t>
            </a:r>
          </a:p>
          <a:p>
            <a:pPr marL="285750" indent="-285750">
              <a:buFont typeface="Wingdings" panose="05000000000000000000" pitchFamily="2" charset="2"/>
              <a:buChar char="q"/>
            </a:pPr>
            <a:endParaRPr lang="ru-RU" dirty="0"/>
          </a:p>
          <a:p>
            <a:pPr marL="285750" indent="-285750">
              <a:buFont typeface="Wingdings" panose="05000000000000000000" pitchFamily="2" charset="2"/>
              <a:buChar char="q"/>
            </a:pPr>
            <a:r>
              <a:rPr lang="ru-RU" dirty="0"/>
              <a:t>Да поттикнеме свест за користење чисти и обновливи извори нна создавање електрична енергија.</a:t>
            </a:r>
            <a:endParaRPr lang="en-US" dirty="0"/>
          </a:p>
        </p:txBody>
      </p:sp>
    </p:spTree>
    <p:extLst>
      <p:ext uri="{BB962C8B-B14F-4D97-AF65-F5344CB8AC3E}">
        <p14:creationId xmlns:p14="http://schemas.microsoft.com/office/powerpoint/2010/main" val="2014410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77284" y="152400"/>
          <a:ext cx="8596668" cy="132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2770716" y="5944285"/>
            <a:ext cx="6096000" cy="646331"/>
          </a:xfrm>
          <a:prstGeom prst="rect">
            <a:avLst/>
          </a:prstGeom>
        </p:spPr>
        <p:txBody>
          <a:bodyPr>
            <a:spAutoFit/>
          </a:bodyPr>
          <a:lstStyle/>
          <a:p>
            <a:endParaRPr lang="en-US" dirty="0"/>
          </a:p>
          <a:p>
            <a:endParaRPr lang="en-US" dirty="0"/>
          </a:p>
        </p:txBody>
      </p:sp>
      <p:sp>
        <p:nvSpPr>
          <p:cNvPr id="10" name="Content Placeholder 9"/>
          <p:cNvSpPr>
            <a:spLocks noGrp="1"/>
          </p:cNvSpPr>
          <p:nvPr>
            <p:ph idx="1"/>
          </p:nvPr>
        </p:nvSpPr>
        <p:spPr>
          <a:xfrm>
            <a:off x="-11058" y="2012196"/>
            <a:ext cx="9119635" cy="5089644"/>
          </a:xfrm>
        </p:spPr>
        <p:txBody>
          <a:bodyPr>
            <a:normAutofit/>
          </a:bodyPr>
          <a:lstStyle/>
          <a:p>
            <a:r>
              <a:rPr lang="ru-RU" sz="2400" dirty="0"/>
              <a:t>Резервоар за прием на суровина (влезен резервоар)</a:t>
            </a:r>
          </a:p>
          <a:p>
            <a:r>
              <a:rPr lang="mk-MK" sz="2400" dirty="0"/>
              <a:t>Ферментатор (анаеробен резервоар)</a:t>
            </a:r>
          </a:p>
          <a:p>
            <a:r>
              <a:rPr lang="ru-RU" sz="2400" dirty="0"/>
              <a:t>Систем за собирање и складирање на биогас</a:t>
            </a:r>
          </a:p>
          <a:p>
            <a:r>
              <a:rPr lang="mk-MK" sz="2400" dirty="0"/>
              <a:t>Генератор (мотор + турбина)</a:t>
            </a:r>
          </a:p>
          <a:p>
            <a:r>
              <a:rPr lang="ru-RU" sz="2400" dirty="0"/>
              <a:t>Систем за искористување на топлината</a:t>
            </a:r>
          </a:p>
          <a:p>
            <a:r>
              <a:rPr lang="ru-RU" sz="2400" dirty="0"/>
              <a:t>Резервоар за дигестат (остаток од ферментација)</a:t>
            </a:r>
          </a:p>
          <a:p>
            <a:r>
              <a:rPr lang="mk-MK" sz="2400" dirty="0"/>
              <a:t>Контролен систем</a:t>
            </a:r>
            <a:endParaRPr lang="en-US" sz="2400" dirty="0"/>
          </a:p>
        </p:txBody>
      </p:sp>
      <p:pic>
        <p:nvPicPr>
          <p:cNvPr id="7" name="Picture 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640320" y="4793480"/>
            <a:ext cx="3829054" cy="1797136"/>
          </a:xfrm>
          <a:prstGeom prst="rect">
            <a:avLst/>
          </a:prstGeom>
        </p:spPr>
      </p:pic>
      <p:pic>
        <p:nvPicPr>
          <p:cNvPr id="2" name="Picture 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11284" y="1682893"/>
            <a:ext cx="4800330" cy="2250155"/>
          </a:xfrm>
          <a:prstGeom prst="rect">
            <a:avLst/>
          </a:prstGeom>
        </p:spPr>
      </p:pic>
    </p:spTree>
    <p:extLst>
      <p:ext uri="{BB962C8B-B14F-4D97-AF65-F5344CB8AC3E}">
        <p14:creationId xmlns:p14="http://schemas.microsoft.com/office/powerpoint/2010/main" val="392687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231811159"/>
              </p:ext>
            </p:extLst>
          </p:nvPr>
        </p:nvGraphicFramePr>
        <p:xfrm>
          <a:off x="521693" y="1193257"/>
          <a:ext cx="8596668" cy="47503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110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88689035"/>
              </p:ext>
            </p:extLst>
          </p:nvPr>
        </p:nvGraphicFramePr>
        <p:xfrm>
          <a:off x="677334" y="32385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560916" y="1874839"/>
            <a:ext cx="7834842" cy="4983161"/>
          </a:xfrm>
        </p:spPr>
        <p:txBody>
          <a:bodyPr/>
          <a:lstStyle/>
          <a:p>
            <a:r>
              <a:rPr lang="ru-RU" sz="2200" dirty="0"/>
              <a:t>Процесот на создавање електрична енергија во биогасните централи започнува со собирање на суровини.</a:t>
            </a:r>
          </a:p>
          <a:p>
            <a:r>
              <a:rPr lang="ru-RU" sz="2200" dirty="0"/>
              <a:t>Суровините односно биомасата се собира од различни фарми, полиња и фабрики</a:t>
            </a:r>
          </a:p>
          <a:p>
            <a:r>
              <a:rPr lang="ru-RU" sz="2200" dirty="0"/>
              <a:t>Потоа со специални возила се транспортираат до биогасните централи</a:t>
            </a:r>
          </a:p>
          <a:p>
            <a:r>
              <a:rPr lang="ru-RU" sz="2200" dirty="0"/>
              <a:t>Каде се истураат во влезни резервоари, таму сите суровини се мешаат со цел да се добие хомогена смеса која е потготвена за ферментација</a:t>
            </a:r>
          </a:p>
          <a:p>
            <a:endParaRPr lang="ru-RU" dirty="0"/>
          </a:p>
          <a:p>
            <a:endParaRPr lang="ru-RU" dirty="0"/>
          </a:p>
          <a:p>
            <a:endParaRPr lang="en-US" dirty="0"/>
          </a:p>
        </p:txBody>
      </p:sp>
      <p:sp>
        <p:nvSpPr>
          <p:cNvPr id="5" name="Rectangle 4"/>
          <p:cNvSpPr/>
          <p:nvPr/>
        </p:nvSpPr>
        <p:spPr>
          <a:xfrm>
            <a:off x="0" y="1209938"/>
            <a:ext cx="560916" cy="1600438"/>
          </a:xfrm>
          <a:prstGeom prst="rect">
            <a:avLst/>
          </a:prstGeom>
        </p:spPr>
        <p:txBody>
          <a:bodyPr wrap="square">
            <a:spAutoFit/>
          </a:bodyPr>
          <a:lstStyle/>
          <a:p>
            <a:r>
              <a:rPr lang="en-US" sz="8000" dirty="0">
                <a:latin typeface="Castellar" panose="020A0402060406010301" pitchFamily="18" charset="0"/>
              </a:rPr>
              <a:t>1</a:t>
            </a:r>
            <a:r>
              <a:rPr lang="mk-MK" sz="8000" dirty="0">
                <a:latin typeface="Castellar" panose="020A0402060406010301" pitchFamily="18" charset="0"/>
              </a:rPr>
              <a:t> </a:t>
            </a:r>
            <a:endParaRPr lang="ru-RU" sz="3200" dirty="0"/>
          </a:p>
          <a:p>
            <a:endParaRPr lang="ru-RU" dirty="0"/>
          </a:p>
        </p:txBody>
      </p:sp>
      <p:graphicFrame>
        <p:nvGraphicFramePr>
          <p:cNvPr id="7" name="Diagram 6"/>
          <p:cNvGraphicFramePr/>
          <p:nvPr>
            <p:extLst>
              <p:ext uri="{D42A27DB-BD31-4B8C-83A1-F6EECF244321}">
                <p14:modId xmlns:p14="http://schemas.microsoft.com/office/powerpoint/2010/main" val="1454238390"/>
              </p:ext>
            </p:extLst>
          </p:nvPr>
        </p:nvGraphicFramePr>
        <p:xfrm>
          <a:off x="677334" y="237670"/>
          <a:ext cx="5159262" cy="11047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Picture 7"/>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773966" y="1730830"/>
            <a:ext cx="3072771" cy="4631001"/>
          </a:xfrm>
          <a:prstGeom prst="rect">
            <a:avLst/>
          </a:prstGeom>
        </p:spPr>
      </p:pic>
    </p:spTree>
    <p:extLst>
      <p:ext uri="{BB962C8B-B14F-4D97-AF65-F5344CB8AC3E}">
        <p14:creationId xmlns:p14="http://schemas.microsoft.com/office/powerpoint/2010/main" val="3860869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66750"/>
            <a:ext cx="980016" cy="711200"/>
          </a:xfrm>
        </p:spPr>
        <p:txBody>
          <a:bodyPr>
            <a:noAutofit/>
          </a:bodyPr>
          <a:lstStyle/>
          <a:p>
            <a:r>
              <a:rPr lang="mk-MK" sz="7200" dirty="0">
                <a:solidFill>
                  <a:schemeClr val="tx1"/>
                </a:solidFill>
                <a:latin typeface="Castellar" panose="020A0402060406010301" pitchFamily="18" charset="0"/>
              </a:rPr>
              <a:t>2</a:t>
            </a:r>
            <a:endParaRPr lang="en-US" sz="7200" dirty="0">
              <a:solidFill>
                <a:schemeClr val="tx1"/>
              </a:solidFill>
              <a:latin typeface="Castellar" panose="020A0402060406010301" pitchFamily="18" charset="0"/>
            </a:endParaRPr>
          </a:p>
        </p:txBody>
      </p:sp>
      <p:sp>
        <p:nvSpPr>
          <p:cNvPr id="3" name="Content Placeholder 2"/>
          <p:cNvSpPr>
            <a:spLocks noGrp="1"/>
          </p:cNvSpPr>
          <p:nvPr>
            <p:ph idx="1"/>
          </p:nvPr>
        </p:nvSpPr>
        <p:spPr>
          <a:xfrm>
            <a:off x="318558" y="1862000"/>
            <a:ext cx="7095066" cy="5567361"/>
          </a:xfrm>
        </p:spPr>
        <p:txBody>
          <a:bodyPr/>
          <a:lstStyle/>
          <a:p>
            <a:r>
              <a:rPr lang="mk-MK" sz="2000" dirty="0"/>
              <a:t>Процесот на ферментација започнува отако имаме хомогена биомаса во влезниот резервоар. </a:t>
            </a:r>
          </a:p>
          <a:p>
            <a:r>
              <a:rPr lang="mk-MK" sz="2000" dirty="0"/>
              <a:t>Од влезниот резервоар, биомасата се префрла во ферментаторот.</a:t>
            </a:r>
          </a:p>
          <a:p>
            <a:r>
              <a:rPr lang="mk-MK" sz="2000" dirty="0"/>
              <a:t>Ферментаторот е голем резервоар каде нема килород со што се одвива процесот а анаеробна ферментација на биомасата. </a:t>
            </a:r>
          </a:p>
          <a:p>
            <a:r>
              <a:rPr lang="mk-MK" sz="2000" dirty="0"/>
              <a:t>Немањето кислород е есенциално, затоа што во ферментаторот има бактерии кој го создаваат самиот биогас, тие анаеробни бактерии кој неможат да опстојат во аеробна средина.</a:t>
            </a:r>
          </a:p>
          <a:p>
            <a:r>
              <a:rPr lang="mk-MK" sz="2000" dirty="0"/>
              <a:t>Исто така при ферментирањето температурата во ферментаторот мора да е од 35-40</a:t>
            </a:r>
            <a:r>
              <a:rPr lang="en-US" sz="2000" dirty="0"/>
              <a:t>°C</a:t>
            </a:r>
            <a:r>
              <a:rPr lang="mk-MK" sz="2000" dirty="0"/>
              <a:t>.</a:t>
            </a:r>
          </a:p>
          <a:p>
            <a:endParaRPr lang="mk-MK" dirty="0"/>
          </a:p>
          <a:p>
            <a:endParaRPr lang="mk-MK" dirty="0"/>
          </a:p>
        </p:txBody>
      </p:sp>
      <p:graphicFrame>
        <p:nvGraphicFramePr>
          <p:cNvPr id="5" name="Diagram 4"/>
          <p:cNvGraphicFramePr/>
          <p:nvPr>
            <p:extLst>
              <p:ext uri="{D42A27DB-BD31-4B8C-83A1-F6EECF244321}">
                <p14:modId xmlns:p14="http://schemas.microsoft.com/office/powerpoint/2010/main" val="3140491171"/>
              </p:ext>
            </p:extLst>
          </p:nvPr>
        </p:nvGraphicFramePr>
        <p:xfrm>
          <a:off x="637116" y="182700"/>
          <a:ext cx="4296834" cy="968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79112" y="1862000"/>
            <a:ext cx="3684238" cy="4367350"/>
          </a:xfrm>
          <a:prstGeom prst="rect">
            <a:avLst/>
          </a:prstGeom>
        </p:spPr>
      </p:pic>
    </p:spTree>
    <p:extLst>
      <p:ext uri="{BB962C8B-B14F-4D97-AF65-F5344CB8AC3E}">
        <p14:creationId xmlns:p14="http://schemas.microsoft.com/office/powerpoint/2010/main" val="802719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3033" y="470364"/>
            <a:ext cx="8596668" cy="3880773"/>
          </a:xfrm>
        </p:spPr>
        <p:txBody>
          <a:bodyPr/>
          <a:lstStyle/>
          <a:p>
            <a:r>
              <a:rPr lang="ru-RU" sz="2400" dirty="0"/>
              <a:t>Во ферментаторот бактериите ја разградуваат органската материја при што се ослободуваат гасови, од кој најмногу метан што во суштина е биогас</a:t>
            </a:r>
          </a:p>
          <a:p>
            <a:endParaRPr lang="en-US"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51034" y="2731887"/>
            <a:ext cx="5757334" cy="3238500"/>
          </a:xfrm>
          <a:prstGeom prst="rect">
            <a:avLst/>
          </a:prstGeom>
        </p:spPr>
      </p:pic>
      <p:pic>
        <p:nvPicPr>
          <p:cNvPr id="5" name="Picture 4"/>
          <p:cNvPicPr>
            <a:picLocks noChangeAspect="1"/>
          </p:cNvPicPr>
          <p:nvPr/>
        </p:nvPicPr>
        <p:blipFill>
          <a:blip r:embed="rId3"/>
          <a:stretch>
            <a:fillRect/>
          </a:stretch>
        </p:blipFill>
        <p:spPr>
          <a:xfrm>
            <a:off x="254127" y="2731887"/>
            <a:ext cx="5498973" cy="3238500"/>
          </a:xfrm>
          <a:prstGeom prst="rect">
            <a:avLst/>
          </a:prstGeom>
        </p:spPr>
      </p:pic>
    </p:spTree>
    <p:extLst>
      <p:ext uri="{BB962C8B-B14F-4D97-AF65-F5344CB8AC3E}">
        <p14:creationId xmlns:p14="http://schemas.microsoft.com/office/powerpoint/2010/main" val="4262215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71854814"/>
              </p:ext>
            </p:extLst>
          </p:nvPr>
        </p:nvGraphicFramePr>
        <p:xfrm>
          <a:off x="448734" y="13335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48734" y="1684339"/>
            <a:ext cx="8596668" cy="4830761"/>
          </a:xfrm>
        </p:spPr>
        <p:txBody>
          <a:bodyPr>
            <a:normAutofit/>
          </a:bodyPr>
          <a:lstStyle/>
          <a:p>
            <a:r>
              <a:rPr lang="ru-RU" dirty="0"/>
              <a:t>По завршувањето на анаеробната ферментација, создадениот биогас почнува да се ослободува и и</a:t>
            </a:r>
            <a:r>
              <a:rPr lang="mk-MK" dirty="0"/>
              <a:t>з</a:t>
            </a:r>
            <a:r>
              <a:rPr lang="ru-RU" dirty="0"/>
              <a:t>дига нагоре во ферментаторот.</a:t>
            </a:r>
          </a:p>
          <a:p>
            <a:r>
              <a:rPr lang="ru-RU" dirty="0"/>
              <a:t>Биогасот се собира во гасни куполи или во гасни резервоари (балони) каде се чува под контролиран притисок и секогаш под безбедносен надзор.</a:t>
            </a:r>
          </a:p>
          <a:p>
            <a:r>
              <a:rPr lang="ru-RU" dirty="0"/>
              <a:t>Во овој процес исто така новосоздадениот                                                      биогас се филтрира и прочистува од штетни                                                           нечистотии и сулфурни                                                                соединенија.                                                                                                      Потоа се суши за да се отстрани                                                                        влагата. Филтрирањето се врши со цел да се                                                заштитат моторите при создавање                                                        електрична енергија.          </a:t>
            </a:r>
          </a:p>
        </p:txBody>
      </p:sp>
      <p:pic>
        <p:nvPicPr>
          <p:cNvPr id="5" name="Picture 4"/>
          <p:cNvPicPr>
            <a:picLocks noChangeAspect="1"/>
          </p:cNvPicPr>
          <p:nvPr/>
        </p:nvPicPr>
        <p:blipFill>
          <a:blip r:embed="rId7"/>
          <a:stretch>
            <a:fillRect/>
          </a:stretch>
        </p:blipFill>
        <p:spPr>
          <a:xfrm>
            <a:off x="6000750" y="3307565"/>
            <a:ext cx="3044652" cy="3207535"/>
          </a:xfrm>
          <a:prstGeom prst="rect">
            <a:avLst/>
          </a:prstGeom>
        </p:spPr>
      </p:pic>
    </p:spTree>
    <p:extLst>
      <p:ext uri="{BB962C8B-B14F-4D97-AF65-F5344CB8AC3E}">
        <p14:creationId xmlns:p14="http://schemas.microsoft.com/office/powerpoint/2010/main" val="4162823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211906024"/>
              </p:ext>
            </p:extLst>
          </p:nvPr>
        </p:nvGraphicFramePr>
        <p:xfrm>
          <a:off x="677334" y="342900"/>
          <a:ext cx="7247466" cy="118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677334" y="1891377"/>
            <a:ext cx="8596668" cy="3880773"/>
          </a:xfrm>
        </p:spPr>
        <p:txBody>
          <a:bodyPr/>
          <a:lstStyle/>
          <a:p>
            <a:r>
              <a:rPr lang="mk-MK" dirty="0"/>
              <a:t>Откако биогасот ќе се собере и прочисти тој се користи како гориво во генераторот.</a:t>
            </a:r>
          </a:p>
          <a:p>
            <a:r>
              <a:rPr lang="mk-MK" dirty="0"/>
              <a:t>Биогасот се согорува во моторот каде се создава силна механичка енергија која придизвикува движење на турбините од генераторот, овие турбини се вртат при што се генерира струја</a:t>
            </a:r>
          </a:p>
        </p:txBody>
      </p:sp>
      <p:pic>
        <p:nvPicPr>
          <p:cNvPr id="8" name="Picture 7"/>
          <p:cNvPicPr>
            <a:picLocks noChangeAspect="1"/>
          </p:cNvPicPr>
          <p:nvPr/>
        </p:nvPicPr>
        <p:blipFill>
          <a:blip r:embed="rId7"/>
          <a:stretch>
            <a:fillRect/>
          </a:stretch>
        </p:blipFill>
        <p:spPr>
          <a:xfrm>
            <a:off x="677334" y="3831763"/>
            <a:ext cx="4077154" cy="2886075"/>
          </a:xfrm>
          <a:prstGeom prst="rect">
            <a:avLst/>
          </a:prstGeom>
        </p:spPr>
      </p:pic>
      <p:pic>
        <p:nvPicPr>
          <p:cNvPr id="9" name="Picture 8"/>
          <p:cNvPicPr>
            <a:picLocks noChangeAspect="1"/>
          </p:cNvPicPr>
          <p:nvPr/>
        </p:nvPicPr>
        <p:blipFill>
          <a:blip r:embed="rId8"/>
          <a:stretch>
            <a:fillRect/>
          </a:stretch>
        </p:blipFill>
        <p:spPr>
          <a:xfrm>
            <a:off x="6292675" y="3896615"/>
            <a:ext cx="4239543" cy="2821223"/>
          </a:xfrm>
          <a:prstGeom prst="rect">
            <a:avLst/>
          </a:prstGeom>
        </p:spPr>
      </p:pic>
    </p:spTree>
    <p:extLst>
      <p:ext uri="{BB962C8B-B14F-4D97-AF65-F5344CB8AC3E}">
        <p14:creationId xmlns:p14="http://schemas.microsoft.com/office/powerpoint/2010/main" val="3084223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2829135"/>
              </p:ext>
            </p:extLst>
          </p:nvPr>
        </p:nvGraphicFramePr>
        <p:xfrm>
          <a:off x="258234" y="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0" y="1836739"/>
            <a:ext cx="10972800" cy="5021261"/>
          </a:xfrm>
        </p:spPr>
        <p:txBody>
          <a:bodyPr>
            <a:normAutofit/>
          </a:bodyPr>
          <a:lstStyle/>
          <a:p>
            <a:r>
              <a:rPr lang="ru-RU" sz="2400" dirty="0"/>
              <a:t>Покрај електричната енергија, при работата на генераторот во биогасната централа се создава и голема количина на топлинска енергија.      Наместо таа топлина да се изгуби, таа паметно се искористува.Овој начин на работа се нарекува когенерација – истовремено производство на: </a:t>
            </a:r>
            <a:r>
              <a:rPr lang="mk-MK" sz="2400" dirty="0"/>
              <a:t>            </a:t>
            </a:r>
            <a:r>
              <a:rPr lang="ru-RU" sz="2400" dirty="0"/>
              <a:t>  електрична енергија топлинска енергија</a:t>
            </a:r>
          </a:p>
          <a:p>
            <a:r>
              <a:rPr lang="ru-RU" sz="2400" dirty="0"/>
              <a:t>Топлинската енергија се добива од загреаниот мотор на генераторот. </a:t>
            </a:r>
          </a:p>
          <a:p>
            <a:r>
              <a:rPr lang="ru-RU" sz="2400" dirty="0"/>
              <a:t>Топлината најчесто се користи за снапдување на самите потреби од биогасните централи и објектите кој се во склоп на тие биогасни централи. Но сепак оваа топлина може да се искористи и за загревање на домаќинства.</a:t>
            </a:r>
          </a:p>
          <a:p>
            <a:pPr marL="0" indent="0">
              <a:buNone/>
            </a:pPr>
            <a:endParaRPr lang="ru-RU" dirty="0"/>
          </a:p>
        </p:txBody>
      </p:sp>
    </p:spTree>
    <p:extLst>
      <p:ext uri="{BB962C8B-B14F-4D97-AF65-F5344CB8AC3E}">
        <p14:creationId xmlns:p14="http://schemas.microsoft.com/office/powerpoint/2010/main" val="1343110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911580939"/>
              </p:ext>
            </p:extLst>
          </p:nvPr>
        </p:nvGraphicFramePr>
        <p:xfrm>
          <a:off x="239184" y="133350"/>
          <a:ext cx="7685616"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0" y="1660830"/>
            <a:ext cx="7924800" cy="5197170"/>
          </a:xfrm>
        </p:spPr>
        <p:txBody>
          <a:bodyPr>
            <a:normAutofit/>
          </a:bodyPr>
          <a:lstStyle/>
          <a:p>
            <a:r>
              <a:rPr lang="ru-RU" sz="2200" dirty="0"/>
              <a:t>По завршувањето на создавањето на биогасот, во ферментаторот останува една материја која се нарекува дигестат. Тоа е преработен органски остаток кој настанува после анаеробната ферментација.</a:t>
            </a:r>
          </a:p>
          <a:p>
            <a:r>
              <a:rPr lang="ru-RU" sz="2200" dirty="0"/>
              <a:t>Дигестатот е:течна или полуцврста материја без непријатна миризба богата со: азот,фосфор,калиум. </a:t>
            </a:r>
          </a:p>
          <a:p>
            <a:r>
              <a:rPr lang="ru-RU" sz="2200" dirty="0"/>
              <a:t>По завршување на ферментацијата кога откако е создаден биогасот преостанатата маса се извлекува од ферментаторот и се складира во посебни резервоари кои се подготвуваат за користење во земјоделството како еколошко ѓубриво.За ѓубрење на ниви , одгледување култури,за градини и пластеници,во земјоделско производство</a:t>
            </a:r>
          </a:p>
          <a:p>
            <a:endParaRPr lang="en-US" dirty="0"/>
          </a:p>
        </p:txBody>
      </p:sp>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924800" y="2633089"/>
            <a:ext cx="3857147" cy="2730137"/>
          </a:xfrm>
          <a:prstGeom prst="rect">
            <a:avLst/>
          </a:prstGeom>
        </p:spPr>
      </p:pic>
    </p:spTree>
    <p:extLst>
      <p:ext uri="{BB962C8B-B14F-4D97-AF65-F5344CB8AC3E}">
        <p14:creationId xmlns:p14="http://schemas.microsoft.com/office/powerpoint/2010/main" val="2457007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7370704"/>
              </p:ext>
            </p:extLst>
          </p:nvPr>
        </p:nvGraphicFramePr>
        <p:xfrm>
          <a:off x="239995" y="0"/>
          <a:ext cx="6333066" cy="129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09418" y="1624352"/>
            <a:ext cx="8596668" cy="3880773"/>
          </a:xfrm>
        </p:spPr>
        <p:txBody>
          <a:bodyPr/>
          <a:lstStyle/>
          <a:p>
            <a:r>
              <a:rPr lang="ru-RU" sz="2000" b="1" dirty="0">
                <a:solidFill>
                  <a:srgbClr val="0D0D0D"/>
                </a:solidFill>
                <a:latin typeface="Segoe UI Variable Text"/>
              </a:rPr>
              <a:t>Резервоарот за дигест</a:t>
            </a:r>
            <a:r>
              <a:rPr lang="ru-RU" sz="2000" dirty="0">
                <a:solidFill>
                  <a:srgbClr val="0D0D0D"/>
                </a:solidFill>
                <a:latin typeface="Segoe UI Variable Text"/>
              </a:rPr>
              <a:t> е посебен сад во биогасната централа каде што се </a:t>
            </a:r>
            <a:r>
              <a:rPr lang="ru-RU" sz="2000" b="1" dirty="0">
                <a:solidFill>
                  <a:srgbClr val="0D0D0D"/>
                </a:solidFill>
                <a:latin typeface="Segoe UI Variable Text"/>
              </a:rPr>
              <a:t>складира остатокот од ферментацијата – дигестатот</a:t>
            </a:r>
            <a:r>
              <a:rPr lang="ru-RU" sz="2000" dirty="0">
                <a:solidFill>
                  <a:srgbClr val="0D0D0D"/>
                </a:solidFill>
                <a:latin typeface="Segoe UI Variable Text"/>
              </a:rPr>
              <a:t>, откако ќе се извлече биогасот.</a:t>
            </a:r>
          </a:p>
          <a:p>
            <a:r>
              <a:rPr lang="ru-RU" sz="2000" dirty="0">
                <a:solidFill>
                  <a:srgbClr val="0D0D0D"/>
                </a:solidFill>
                <a:latin typeface="Segoe UI Variable Text"/>
              </a:rPr>
              <a:t>Во овој резервоар:</a:t>
            </a:r>
          </a:p>
          <a:p>
            <a:pPr>
              <a:buFont typeface="Arial" panose="020B0604020202020204" pitchFamily="34" charset="0"/>
              <a:buChar char="•"/>
            </a:pPr>
            <a:r>
              <a:rPr lang="ru-RU" sz="2000" dirty="0">
                <a:solidFill>
                  <a:srgbClr val="0D0D0D"/>
                </a:solidFill>
                <a:latin typeface="Segoe UI Variable Text"/>
              </a:rPr>
              <a:t>дигестатот безбедно се чува</a:t>
            </a:r>
          </a:p>
          <a:p>
            <a:pPr>
              <a:buFont typeface="Arial" panose="020B0604020202020204" pitchFamily="34" charset="0"/>
              <a:buChar char="•"/>
            </a:pPr>
            <a:r>
              <a:rPr lang="ru-RU" sz="2000" dirty="0">
                <a:solidFill>
                  <a:srgbClr val="0D0D0D"/>
                </a:solidFill>
                <a:latin typeface="Segoe UI Variable Text"/>
              </a:rPr>
              <a:t>се стабилизира</a:t>
            </a:r>
          </a:p>
          <a:p>
            <a:pPr>
              <a:buFont typeface="Arial" panose="020B0604020202020204" pitchFamily="34" charset="0"/>
              <a:buChar char="•"/>
            </a:pPr>
            <a:r>
              <a:rPr lang="ru-RU" sz="2000" dirty="0">
                <a:solidFill>
                  <a:srgbClr val="0D0D0D"/>
                </a:solidFill>
                <a:latin typeface="Segoe UI Variable Text"/>
              </a:rPr>
              <a:t>се подготвува за понатамошна употреба како </a:t>
            </a:r>
            <a:r>
              <a:rPr lang="ru-RU" sz="2000" b="1" dirty="0">
                <a:solidFill>
                  <a:srgbClr val="0D0D0D"/>
                </a:solidFill>
                <a:latin typeface="Segoe UI Variable Text"/>
              </a:rPr>
              <a:t>природно ѓубриво</a:t>
            </a:r>
            <a:endParaRPr lang="ru-RU" sz="2000" dirty="0">
              <a:solidFill>
                <a:srgbClr val="0D0D0D"/>
              </a:solidFill>
              <a:latin typeface="Segoe UI Variable Text"/>
            </a:endParaRPr>
          </a:p>
          <a:p>
            <a:endParaRPr lang="en-US" dirty="0"/>
          </a:p>
        </p:txBody>
      </p:sp>
      <p:sp>
        <p:nvSpPr>
          <p:cNvPr id="6" name="Rectangle 5"/>
          <p:cNvSpPr/>
          <p:nvPr/>
        </p:nvSpPr>
        <p:spPr>
          <a:xfrm>
            <a:off x="723900" y="4528039"/>
            <a:ext cx="6096000" cy="646331"/>
          </a:xfrm>
          <a:prstGeom prst="rect">
            <a:avLst/>
          </a:prstGeom>
        </p:spPr>
        <p:txBody>
          <a:bodyPr>
            <a:spAutoFit/>
          </a:bodyPr>
          <a:lstStyle/>
          <a:p>
            <a:r>
              <a:rPr lang="ru-RU" dirty="0"/>
              <a:t/>
            </a:r>
            <a:br>
              <a:rPr lang="ru-RU" dirty="0"/>
            </a:br>
            <a:endParaRPr lang="en-US" dirty="0"/>
          </a:p>
        </p:txBody>
      </p:sp>
      <p:sp>
        <p:nvSpPr>
          <p:cNvPr id="2" name="Rectangle 1"/>
          <p:cNvSpPr/>
          <p:nvPr/>
        </p:nvSpPr>
        <p:spPr>
          <a:xfrm>
            <a:off x="409418" y="4535629"/>
            <a:ext cx="10626368" cy="1938992"/>
          </a:xfrm>
          <a:prstGeom prst="rect">
            <a:avLst/>
          </a:prstGeom>
        </p:spPr>
        <p:txBody>
          <a:bodyPr wrap="square">
            <a:spAutoFit/>
          </a:bodyPr>
          <a:lstStyle/>
          <a:p>
            <a:r>
              <a:rPr lang="ru-RU" sz="2400" dirty="0"/>
              <a:t>резервоарот е неопходен затоа што:</a:t>
            </a:r>
          </a:p>
          <a:p>
            <a:r>
              <a:rPr lang="ru-RU" sz="2400" dirty="0"/>
              <a:t>- овозможува безбедно складирање</a:t>
            </a:r>
          </a:p>
          <a:p>
            <a:r>
              <a:rPr lang="ru-RU" sz="2400" dirty="0"/>
              <a:t>- спречува загадување на почвата и водите</a:t>
            </a:r>
          </a:p>
          <a:p>
            <a:r>
              <a:rPr lang="ru-RU" sz="2400" dirty="0"/>
              <a:t>- овозможува контролирано користење</a:t>
            </a:r>
          </a:p>
          <a:p>
            <a:r>
              <a:rPr lang="ru-RU" sz="2400" dirty="0"/>
              <a:t>-  ја штити животната средина</a:t>
            </a:r>
          </a:p>
        </p:txBody>
      </p:sp>
    </p:spTree>
    <p:extLst>
      <p:ext uri="{BB962C8B-B14F-4D97-AF65-F5344CB8AC3E}">
        <p14:creationId xmlns:p14="http://schemas.microsoft.com/office/powerpoint/2010/main" val="1471942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868947905"/>
              </p:ext>
            </p:extLst>
          </p:nvPr>
        </p:nvGraphicFramePr>
        <p:xfrm>
          <a:off x="677334" y="609600"/>
          <a:ext cx="8596668" cy="132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p:txBody>
          <a:bodyPr>
            <a:normAutofit fontScale="92500" lnSpcReduction="10000"/>
          </a:bodyPr>
          <a:lstStyle/>
          <a:p>
            <a:pPr marL="514350" indent="-514350">
              <a:buFont typeface="+mj-lt"/>
              <a:buAutoNum type="romanUcPeriod"/>
            </a:pPr>
            <a:r>
              <a:rPr lang="ru-RU" sz="2400" dirty="0"/>
              <a:t>Секојдневно се зголемува потрошувачката на електрична енергија</a:t>
            </a:r>
          </a:p>
          <a:p>
            <a:pPr marL="514350" indent="-514350">
              <a:buFont typeface="+mj-lt"/>
              <a:buAutoNum type="romanUcPeriod"/>
            </a:pPr>
            <a:r>
              <a:rPr lang="ru-RU" sz="2400" dirty="0"/>
              <a:t> Фосилните горива (јаглен, нафта, гас) ја загадуваат природата</a:t>
            </a:r>
          </a:p>
          <a:p>
            <a:pPr marL="514350" indent="-514350">
              <a:buFont typeface="+mj-lt"/>
              <a:buAutoNum type="romanUcPeriod"/>
            </a:pPr>
            <a:r>
              <a:rPr lang="ru-RU" sz="2400" dirty="0"/>
              <a:t> Климатските промени стануваат сѐ посериозен проблем</a:t>
            </a:r>
          </a:p>
          <a:p>
            <a:pPr marL="514350" indent="-514350">
              <a:buFont typeface="+mj-lt"/>
              <a:buAutoNum type="romanUcPeriod"/>
            </a:pPr>
            <a:r>
              <a:rPr lang="ru-RU" sz="2400" dirty="0"/>
              <a:t> Потребна е чиста, безбедна и обновлива енергија</a:t>
            </a:r>
          </a:p>
          <a:p>
            <a:pPr marL="514350" indent="-514350">
              <a:buFont typeface="+mj-lt"/>
              <a:buAutoNum type="romanUcPeriod"/>
            </a:pPr>
            <a:r>
              <a:rPr lang="ru-RU" sz="2400" dirty="0"/>
              <a:t> Земјоделството создава многу органски отпад кој може да се искористи</a:t>
            </a:r>
          </a:p>
          <a:p>
            <a:pPr marL="514350" indent="-514350">
              <a:buFont typeface="+mj-lt"/>
              <a:buAutoNum type="romanUcPeriod"/>
            </a:pPr>
            <a:r>
              <a:rPr lang="ru-RU" sz="2400" dirty="0"/>
              <a:t> Биогасните централи овозможуваат производство на струја и заштита на животната средина во исто време</a:t>
            </a:r>
            <a:endParaRPr lang="en-US" sz="2400" dirty="0"/>
          </a:p>
        </p:txBody>
      </p:sp>
    </p:spTree>
    <p:extLst>
      <p:ext uri="{BB962C8B-B14F-4D97-AF65-F5344CB8AC3E}">
        <p14:creationId xmlns:p14="http://schemas.microsoft.com/office/powerpoint/2010/main" val="1357056153"/>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292" y="4326862"/>
            <a:ext cx="6096000" cy="1477328"/>
          </a:xfrm>
          <a:prstGeom prst="rect">
            <a:avLst/>
          </a:prstGeom>
        </p:spPr>
        <p:txBody>
          <a:bodyPr>
            <a:spAutoFit/>
          </a:bodyPr>
          <a:lstStyle/>
          <a:p>
            <a:r>
              <a:rPr lang="ru-RU" dirty="0">
                <a:solidFill>
                  <a:srgbClr val="0D0D0D"/>
                </a:solidFill>
                <a:latin typeface="Segoe UI Variable Text"/>
              </a:rPr>
              <a:t>Дигестатот од резервоарот се користи за:</a:t>
            </a:r>
          </a:p>
          <a:p>
            <a:pPr>
              <a:buFont typeface="Arial" panose="020B0604020202020204" pitchFamily="34" charset="0"/>
              <a:buChar char="•"/>
            </a:pPr>
            <a:r>
              <a:rPr lang="ru-RU" dirty="0">
                <a:solidFill>
                  <a:srgbClr val="0D0D0D"/>
                </a:solidFill>
                <a:latin typeface="Segoe UI Variable Text"/>
              </a:rPr>
              <a:t> ѓубрење на ниви</a:t>
            </a:r>
          </a:p>
          <a:p>
            <a:pPr>
              <a:buFont typeface="Arial" panose="020B0604020202020204" pitchFamily="34" charset="0"/>
              <a:buChar char="•"/>
            </a:pPr>
            <a:r>
              <a:rPr lang="ru-RU" dirty="0">
                <a:solidFill>
                  <a:srgbClr val="0D0D0D"/>
                </a:solidFill>
                <a:latin typeface="Segoe UI Variable Text"/>
              </a:rPr>
              <a:t>прихрана на земјоделски култури</a:t>
            </a:r>
          </a:p>
          <a:p>
            <a:pPr>
              <a:buFont typeface="Arial" panose="020B0604020202020204" pitchFamily="34" charset="0"/>
              <a:buChar char="•"/>
            </a:pPr>
            <a:r>
              <a:rPr lang="ru-RU" dirty="0">
                <a:solidFill>
                  <a:srgbClr val="0D0D0D"/>
                </a:solidFill>
                <a:latin typeface="Segoe UI Variable Text"/>
              </a:rPr>
              <a:t> употреба во пластеници</a:t>
            </a:r>
          </a:p>
          <a:p>
            <a:pPr>
              <a:buFont typeface="Arial" panose="020B0604020202020204" pitchFamily="34" charset="0"/>
              <a:buChar char="•"/>
            </a:pPr>
            <a:r>
              <a:rPr lang="ru-RU" dirty="0">
                <a:solidFill>
                  <a:srgbClr val="0D0D0D"/>
                </a:solidFill>
                <a:latin typeface="Segoe UI Variable Text"/>
              </a:rPr>
              <a:t> подобрување на плодноста на почвата</a:t>
            </a:r>
            <a:endParaRPr lang="ru-RU" b="0" i="0" dirty="0">
              <a:solidFill>
                <a:srgbClr val="0D0D0D"/>
              </a:solidFill>
              <a:effectLst/>
              <a:latin typeface="Segoe UI Variable Text"/>
            </a:endParaRPr>
          </a:p>
        </p:txBody>
      </p:sp>
      <p:sp>
        <p:nvSpPr>
          <p:cNvPr id="5" name="Rectangle 4"/>
          <p:cNvSpPr/>
          <p:nvPr/>
        </p:nvSpPr>
        <p:spPr>
          <a:xfrm>
            <a:off x="6415002" y="4330793"/>
            <a:ext cx="6096000" cy="1754326"/>
          </a:xfrm>
          <a:prstGeom prst="rect">
            <a:avLst/>
          </a:prstGeom>
        </p:spPr>
        <p:txBody>
          <a:bodyPr>
            <a:spAutoFit/>
          </a:bodyPr>
          <a:lstStyle/>
          <a:p>
            <a:r>
              <a:rPr lang="ru-RU" b="1" dirty="0">
                <a:solidFill>
                  <a:srgbClr val="0D0D0D"/>
                </a:solidFill>
                <a:latin typeface="Segoe UI Variable Text"/>
              </a:rPr>
              <a:t>Кои се предностите на користење дигестат?</a:t>
            </a:r>
          </a:p>
          <a:p>
            <a:pPr>
              <a:buFont typeface="Arial" panose="020B0604020202020204" pitchFamily="34" charset="0"/>
              <a:buChar char="•"/>
            </a:pPr>
            <a:r>
              <a:rPr lang="ru-RU" dirty="0">
                <a:solidFill>
                  <a:srgbClr val="0D0D0D"/>
                </a:solidFill>
                <a:latin typeface="Segoe UI Variable Text"/>
              </a:rPr>
              <a:t> ја подобрува плодноста на земјата</a:t>
            </a:r>
          </a:p>
          <a:p>
            <a:pPr>
              <a:buFont typeface="Arial" panose="020B0604020202020204" pitchFamily="34" charset="0"/>
              <a:buChar char="•"/>
            </a:pPr>
            <a:r>
              <a:rPr lang="ru-RU" dirty="0">
                <a:solidFill>
                  <a:srgbClr val="0D0D0D"/>
                </a:solidFill>
                <a:latin typeface="Segoe UI Variable Text"/>
              </a:rPr>
              <a:t> го заменува вештачкото ѓубриво</a:t>
            </a:r>
          </a:p>
          <a:p>
            <a:pPr>
              <a:buFont typeface="Arial" panose="020B0604020202020204" pitchFamily="34" charset="0"/>
              <a:buChar char="•"/>
            </a:pPr>
            <a:r>
              <a:rPr lang="ru-RU" dirty="0">
                <a:solidFill>
                  <a:srgbClr val="0D0D0D"/>
                </a:solidFill>
                <a:latin typeface="Segoe UI Variable Text"/>
              </a:rPr>
              <a:t> ги намалува трошоците на земјоделците</a:t>
            </a:r>
          </a:p>
          <a:p>
            <a:pPr>
              <a:buFont typeface="Arial" panose="020B0604020202020204" pitchFamily="34" charset="0"/>
              <a:buChar char="•"/>
            </a:pPr>
            <a:r>
              <a:rPr lang="ru-RU" dirty="0">
                <a:solidFill>
                  <a:srgbClr val="0D0D0D"/>
                </a:solidFill>
                <a:latin typeface="Segoe UI Variable Text"/>
              </a:rPr>
              <a:t> не ја загадува природата</a:t>
            </a:r>
          </a:p>
          <a:p>
            <a:pPr>
              <a:buFont typeface="Arial" panose="020B0604020202020204" pitchFamily="34" charset="0"/>
              <a:buChar char="•"/>
            </a:pPr>
            <a:r>
              <a:rPr lang="ru-RU" dirty="0">
                <a:solidFill>
                  <a:srgbClr val="0D0D0D"/>
                </a:solidFill>
                <a:latin typeface="Segoe UI Variable Text"/>
              </a:rPr>
              <a:t> го затвора еколошкиот круг:</a:t>
            </a:r>
            <a:endParaRPr lang="ru-RU" b="0" i="0" dirty="0">
              <a:solidFill>
                <a:srgbClr val="0D0D0D"/>
              </a:solidFill>
              <a:effectLst/>
              <a:latin typeface="Segoe UI Variable Text"/>
            </a:endParaRPr>
          </a:p>
        </p:txBody>
      </p:sp>
      <p:pic>
        <p:nvPicPr>
          <p:cNvPr id="2" name="Picture 1"/>
          <p:cNvPicPr>
            <a:picLocks noChangeAspect="1"/>
          </p:cNvPicPr>
          <p:nvPr/>
        </p:nvPicPr>
        <p:blipFill>
          <a:blip r:embed="rId2"/>
          <a:stretch>
            <a:fillRect/>
          </a:stretch>
        </p:blipFill>
        <p:spPr>
          <a:xfrm>
            <a:off x="220292" y="431323"/>
            <a:ext cx="5318358" cy="3334070"/>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04411" y="431323"/>
            <a:ext cx="5883652" cy="3334070"/>
          </a:xfrm>
          <a:prstGeom prst="rect">
            <a:avLst/>
          </a:prstGeom>
        </p:spPr>
      </p:pic>
    </p:spTree>
    <p:extLst>
      <p:ext uri="{BB962C8B-B14F-4D97-AF65-F5344CB8AC3E}">
        <p14:creationId xmlns:p14="http://schemas.microsoft.com/office/powerpoint/2010/main" val="33006325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98179673"/>
              </p:ext>
            </p:extLst>
          </p:nvPr>
        </p:nvGraphicFramePr>
        <p:xfrm>
          <a:off x="448734" y="285750"/>
          <a:ext cx="6828366" cy="1047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0" y="1512889"/>
            <a:ext cx="8596668" cy="5478461"/>
          </a:xfrm>
        </p:spPr>
        <p:txBody>
          <a:bodyPr/>
          <a:lstStyle/>
          <a:p>
            <a:r>
              <a:rPr lang="ru-RU" b="1" dirty="0">
                <a:solidFill>
                  <a:srgbClr val="0D0D0D"/>
                </a:solidFill>
                <a:latin typeface="Segoe UI Variable Text"/>
              </a:rPr>
              <a:t>Контролниот систем</a:t>
            </a:r>
            <a:r>
              <a:rPr lang="ru-RU" dirty="0">
                <a:solidFill>
                  <a:srgbClr val="0D0D0D"/>
                </a:solidFill>
                <a:latin typeface="Segoe UI Variable Text"/>
              </a:rPr>
              <a:t> е </a:t>
            </a:r>
            <a:r>
              <a:rPr lang="ru-RU" b="1" dirty="0">
                <a:solidFill>
                  <a:srgbClr val="0D0D0D"/>
                </a:solidFill>
                <a:latin typeface="Segoe UI Variable Text"/>
              </a:rPr>
              <a:t>компјутерски управуван систем</a:t>
            </a:r>
            <a:r>
              <a:rPr lang="ru-RU" dirty="0">
                <a:solidFill>
                  <a:srgbClr val="0D0D0D"/>
                </a:solidFill>
                <a:latin typeface="Segoe UI Variable Text"/>
              </a:rPr>
              <a:t> кој постојано ја следи и контролира работата на целата биогасна централа.</a:t>
            </a:r>
          </a:p>
          <a:p>
            <a:r>
              <a:rPr lang="ru-RU" dirty="0">
                <a:solidFill>
                  <a:srgbClr val="0D0D0D"/>
                </a:solidFill>
                <a:latin typeface="Segoe UI Variable Text"/>
              </a:rPr>
              <a:t>Тој овозможува:</a:t>
            </a:r>
          </a:p>
          <a:p>
            <a:pPr>
              <a:buFont typeface="Arial" panose="020B0604020202020204" pitchFamily="34" charset="0"/>
              <a:buChar char="•"/>
            </a:pPr>
            <a:r>
              <a:rPr lang="ru-RU" dirty="0">
                <a:solidFill>
                  <a:srgbClr val="0D0D0D"/>
                </a:solidFill>
                <a:latin typeface="Segoe UI Variable Text"/>
              </a:rPr>
              <a:t>автоматска работа</a:t>
            </a:r>
          </a:p>
          <a:p>
            <a:pPr>
              <a:buFont typeface="Arial" panose="020B0604020202020204" pitchFamily="34" charset="0"/>
              <a:buChar char="•"/>
            </a:pPr>
            <a:r>
              <a:rPr lang="ru-RU" dirty="0">
                <a:solidFill>
                  <a:srgbClr val="0D0D0D"/>
                </a:solidFill>
                <a:latin typeface="Segoe UI Variable Text"/>
              </a:rPr>
              <a:t>сигурност</a:t>
            </a:r>
          </a:p>
          <a:p>
            <a:pPr>
              <a:buFont typeface="Arial" panose="020B0604020202020204" pitchFamily="34" charset="0"/>
              <a:buChar char="•"/>
            </a:pPr>
            <a:r>
              <a:rPr lang="ru-RU" dirty="0">
                <a:solidFill>
                  <a:srgbClr val="0D0D0D"/>
                </a:solidFill>
                <a:latin typeface="Segoe UI Variable Text"/>
              </a:rPr>
              <a:t>максимална ефикасност</a:t>
            </a:r>
          </a:p>
          <a:p>
            <a:pPr>
              <a:buFont typeface="Arial" panose="020B0604020202020204" pitchFamily="34" charset="0"/>
              <a:buChar char="•"/>
            </a:pPr>
            <a:r>
              <a:rPr lang="ru-RU" dirty="0">
                <a:solidFill>
                  <a:srgbClr val="0D0D0D"/>
                </a:solidFill>
                <a:latin typeface="Segoe UI Variable Text"/>
              </a:rPr>
              <a:t>заштита од дефекти и хаварии</a:t>
            </a:r>
          </a:p>
          <a:p>
            <a:endParaRPr lang="en-US" dirty="0"/>
          </a:p>
        </p:txBody>
      </p:sp>
      <p:sp>
        <p:nvSpPr>
          <p:cNvPr id="6" name="Rectangle 5"/>
          <p:cNvSpPr/>
          <p:nvPr/>
        </p:nvSpPr>
        <p:spPr>
          <a:xfrm>
            <a:off x="448734" y="4389388"/>
            <a:ext cx="6096000" cy="2308324"/>
          </a:xfrm>
          <a:prstGeom prst="rect">
            <a:avLst/>
          </a:prstGeom>
        </p:spPr>
        <p:txBody>
          <a:bodyPr>
            <a:spAutoFit/>
          </a:bodyPr>
          <a:lstStyle/>
          <a:p>
            <a:r>
              <a:rPr lang="ru-RU" dirty="0">
                <a:solidFill>
                  <a:srgbClr val="0D0D0D"/>
                </a:solidFill>
                <a:latin typeface="Segoe UI Variable Text"/>
              </a:rPr>
              <a:t>Контролниот систем во реално време ги следи:</a:t>
            </a:r>
          </a:p>
          <a:p>
            <a:pPr>
              <a:buFont typeface="Arial" panose="020B0604020202020204" pitchFamily="34" charset="0"/>
              <a:buChar char="•"/>
            </a:pPr>
            <a:r>
              <a:rPr lang="ru-RU" b="1" dirty="0">
                <a:solidFill>
                  <a:srgbClr val="0D0D0D"/>
                </a:solidFill>
                <a:latin typeface="Segoe UI Variable Text"/>
              </a:rPr>
              <a:t>Температурата</a:t>
            </a:r>
            <a:r>
              <a:rPr lang="ru-RU" dirty="0">
                <a:solidFill>
                  <a:srgbClr val="0D0D0D"/>
                </a:solidFill>
                <a:latin typeface="Segoe UI Variable Text"/>
              </a:rPr>
              <a:t> во ферментаторот</a:t>
            </a:r>
          </a:p>
          <a:p>
            <a:pPr>
              <a:buFont typeface="Arial" panose="020B0604020202020204" pitchFamily="34" charset="0"/>
              <a:buChar char="•"/>
            </a:pPr>
            <a:r>
              <a:rPr lang="ru-RU" dirty="0">
                <a:solidFill>
                  <a:srgbClr val="0D0D0D"/>
                </a:solidFill>
                <a:latin typeface="Segoe UI Variable Text"/>
              </a:rPr>
              <a:t> </a:t>
            </a:r>
            <a:r>
              <a:rPr lang="ru-RU" b="1" dirty="0">
                <a:solidFill>
                  <a:srgbClr val="0D0D0D"/>
                </a:solidFill>
                <a:latin typeface="Segoe UI Variable Text"/>
              </a:rPr>
              <a:t>Притисокот на гасот</a:t>
            </a:r>
            <a:endParaRPr lang="ru-RU" dirty="0">
              <a:solidFill>
                <a:srgbClr val="0D0D0D"/>
              </a:solidFill>
              <a:latin typeface="Segoe UI Variable Text"/>
            </a:endParaRPr>
          </a:p>
          <a:p>
            <a:pPr>
              <a:buFont typeface="Arial" panose="020B0604020202020204" pitchFamily="34" charset="0"/>
              <a:buChar char="•"/>
            </a:pPr>
            <a:r>
              <a:rPr lang="ru-RU" dirty="0">
                <a:solidFill>
                  <a:srgbClr val="0D0D0D"/>
                </a:solidFill>
                <a:latin typeface="Segoe UI Variable Text"/>
              </a:rPr>
              <a:t> </a:t>
            </a:r>
            <a:r>
              <a:rPr lang="ru-RU" b="1" dirty="0">
                <a:solidFill>
                  <a:srgbClr val="0D0D0D"/>
                </a:solidFill>
                <a:latin typeface="Segoe UI Variable Text"/>
              </a:rPr>
              <a:t>Количината на создаден биогас</a:t>
            </a:r>
            <a:endParaRPr lang="ru-RU" dirty="0">
              <a:solidFill>
                <a:srgbClr val="0D0D0D"/>
              </a:solidFill>
              <a:latin typeface="Segoe UI Variable Text"/>
            </a:endParaRPr>
          </a:p>
          <a:p>
            <a:pPr>
              <a:buFont typeface="Arial" panose="020B0604020202020204" pitchFamily="34" charset="0"/>
              <a:buChar char="•"/>
            </a:pPr>
            <a:r>
              <a:rPr lang="ru-RU" dirty="0">
                <a:solidFill>
                  <a:srgbClr val="0D0D0D"/>
                </a:solidFill>
                <a:latin typeface="Segoe UI Variable Text"/>
              </a:rPr>
              <a:t> </a:t>
            </a:r>
            <a:r>
              <a:rPr lang="ru-RU" b="1" dirty="0">
                <a:solidFill>
                  <a:srgbClr val="0D0D0D"/>
                </a:solidFill>
                <a:latin typeface="Segoe UI Variable Text"/>
              </a:rPr>
              <a:t>Протокот на материјалите</a:t>
            </a:r>
            <a:endParaRPr lang="ru-RU" dirty="0">
              <a:solidFill>
                <a:srgbClr val="0D0D0D"/>
              </a:solidFill>
              <a:latin typeface="Segoe UI Variable Text"/>
            </a:endParaRPr>
          </a:p>
          <a:p>
            <a:pPr>
              <a:buFont typeface="Arial" panose="020B0604020202020204" pitchFamily="34" charset="0"/>
              <a:buChar char="•"/>
            </a:pPr>
            <a:r>
              <a:rPr lang="ru-RU" b="1" dirty="0">
                <a:solidFill>
                  <a:srgbClr val="0D0D0D"/>
                </a:solidFill>
                <a:latin typeface="Segoe UI Variable Text"/>
              </a:rPr>
              <a:t>Безбедносните параметри</a:t>
            </a:r>
            <a:endParaRPr lang="ru-RU" dirty="0">
              <a:solidFill>
                <a:srgbClr val="0D0D0D"/>
              </a:solidFill>
              <a:latin typeface="Segoe UI Variable Text"/>
            </a:endParaRPr>
          </a:p>
          <a:p>
            <a:r>
              <a:rPr lang="ru-RU" dirty="0"/>
              <a:t/>
            </a:r>
            <a:br>
              <a:rPr lang="ru-RU" dirty="0"/>
            </a:br>
            <a:endParaRPr lang="en-US" dirty="0"/>
          </a:p>
        </p:txBody>
      </p:sp>
    </p:spTree>
    <p:extLst>
      <p:ext uri="{BB962C8B-B14F-4D97-AF65-F5344CB8AC3E}">
        <p14:creationId xmlns:p14="http://schemas.microsoft.com/office/powerpoint/2010/main" val="31593134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833533" cy="6678611"/>
          </a:xfrm>
        </p:spPr>
        <p:txBody>
          <a:bodyPr>
            <a:normAutofit lnSpcReduction="10000"/>
          </a:bodyPr>
          <a:lstStyle/>
          <a:p>
            <a:r>
              <a:rPr lang="ru-RU" sz="2000" dirty="0"/>
              <a:t>Зошто е важен овој систем?</a:t>
            </a:r>
          </a:p>
          <a:p>
            <a:r>
              <a:rPr lang="ru-RU" sz="2000" dirty="0"/>
              <a:t>спречува прегревање</a:t>
            </a:r>
          </a:p>
          <a:p>
            <a:r>
              <a:rPr lang="ru-RU" sz="2000" dirty="0"/>
              <a:t>спречува зголемен притисок</a:t>
            </a:r>
          </a:p>
          <a:p>
            <a:r>
              <a:rPr lang="ru-RU" sz="2000" dirty="0"/>
              <a:t>го оптимизира производството на гас</a:t>
            </a:r>
          </a:p>
          <a:p>
            <a:r>
              <a:rPr lang="ru-RU" sz="2000" dirty="0"/>
              <a:t>ја прави централата сигурна за работа</a:t>
            </a:r>
            <a:endParaRPr lang="ru-RU" sz="2000" b="1" dirty="0">
              <a:solidFill>
                <a:srgbClr val="0D0D0D"/>
              </a:solidFill>
              <a:latin typeface="Segoe UI Variable Text"/>
            </a:endParaRPr>
          </a:p>
          <a:p>
            <a:r>
              <a:rPr lang="ru-RU" sz="2000" b="1" dirty="0">
                <a:solidFill>
                  <a:srgbClr val="0D0D0D"/>
                </a:solidFill>
                <a:latin typeface="Segoe UI Variable Text"/>
              </a:rPr>
              <a:t>контролниот систем ја обезбедува безбедноста?</a:t>
            </a:r>
          </a:p>
          <a:p>
            <a:r>
              <a:rPr lang="ru-RU" sz="2000" dirty="0">
                <a:solidFill>
                  <a:srgbClr val="0D0D0D"/>
                </a:solidFill>
                <a:latin typeface="Segoe UI Variable Text"/>
              </a:rPr>
              <a:t>Контролниот систем:</a:t>
            </a:r>
          </a:p>
          <a:p>
            <a:pPr>
              <a:buFont typeface="Arial" panose="020B0604020202020204" pitchFamily="34" charset="0"/>
              <a:buChar char="•"/>
            </a:pPr>
            <a:r>
              <a:rPr lang="ru-RU" sz="2000" dirty="0">
                <a:solidFill>
                  <a:srgbClr val="0D0D0D"/>
                </a:solidFill>
                <a:latin typeface="Segoe UI Variable Text"/>
              </a:rPr>
              <a:t> активира </a:t>
            </a:r>
            <a:r>
              <a:rPr lang="ru-RU" sz="2000" b="1" dirty="0">
                <a:solidFill>
                  <a:srgbClr val="0D0D0D"/>
                </a:solidFill>
                <a:latin typeface="Segoe UI Variable Text"/>
              </a:rPr>
              <a:t>аларм</a:t>
            </a:r>
            <a:r>
              <a:rPr lang="ru-RU" sz="2000" dirty="0">
                <a:solidFill>
                  <a:srgbClr val="0D0D0D"/>
                </a:solidFill>
                <a:latin typeface="Segoe UI Variable Text"/>
              </a:rPr>
              <a:t> при опасност</a:t>
            </a:r>
          </a:p>
          <a:p>
            <a:pPr>
              <a:buFont typeface="Arial" panose="020B0604020202020204" pitchFamily="34" charset="0"/>
              <a:buChar char="•"/>
            </a:pPr>
            <a:r>
              <a:rPr lang="ru-RU" sz="2000" dirty="0">
                <a:solidFill>
                  <a:srgbClr val="0D0D0D"/>
                </a:solidFill>
                <a:latin typeface="Segoe UI Variable Text"/>
              </a:rPr>
              <a:t> автоматски </a:t>
            </a:r>
            <a:r>
              <a:rPr lang="ru-RU" sz="2000" b="1" dirty="0">
                <a:solidFill>
                  <a:srgbClr val="0D0D0D"/>
                </a:solidFill>
                <a:latin typeface="Segoe UI Variable Text"/>
              </a:rPr>
              <a:t>го запира системот</a:t>
            </a:r>
            <a:r>
              <a:rPr lang="ru-RU" sz="2000" dirty="0">
                <a:solidFill>
                  <a:srgbClr val="0D0D0D"/>
                </a:solidFill>
                <a:latin typeface="Segoe UI Variable Text"/>
              </a:rPr>
              <a:t> при дефект</a:t>
            </a:r>
          </a:p>
          <a:p>
            <a:pPr>
              <a:buFont typeface="Arial" panose="020B0604020202020204" pitchFamily="34" charset="0"/>
              <a:buChar char="•"/>
            </a:pPr>
            <a:r>
              <a:rPr lang="ru-RU" sz="2000" dirty="0">
                <a:solidFill>
                  <a:srgbClr val="0D0D0D"/>
                </a:solidFill>
                <a:latin typeface="Segoe UI Variable Text"/>
              </a:rPr>
              <a:t> открива:</a:t>
            </a:r>
          </a:p>
          <a:p>
            <a:pPr lvl="1">
              <a:buFont typeface="Arial" panose="020B0604020202020204" pitchFamily="34" charset="0"/>
              <a:buChar char="•"/>
            </a:pPr>
            <a:r>
              <a:rPr lang="ru-RU" sz="2000" dirty="0">
                <a:solidFill>
                  <a:srgbClr val="0D0D0D"/>
                </a:solidFill>
                <a:latin typeface="Segoe UI Variable Text"/>
              </a:rPr>
              <a:t>истекување на гас</a:t>
            </a:r>
          </a:p>
          <a:p>
            <a:pPr lvl="1">
              <a:buFont typeface="Arial" panose="020B0604020202020204" pitchFamily="34" charset="0"/>
              <a:buChar char="•"/>
            </a:pPr>
            <a:r>
              <a:rPr lang="ru-RU" sz="2000" dirty="0">
                <a:solidFill>
                  <a:srgbClr val="0D0D0D"/>
                </a:solidFill>
                <a:latin typeface="Segoe UI Variable Text"/>
              </a:rPr>
              <a:t>неправилен притисок</a:t>
            </a:r>
          </a:p>
          <a:p>
            <a:pPr lvl="1">
              <a:buFont typeface="Arial" panose="020B0604020202020204" pitchFamily="34" charset="0"/>
              <a:buChar char="•"/>
            </a:pPr>
            <a:r>
              <a:rPr lang="ru-RU" sz="2000" dirty="0">
                <a:solidFill>
                  <a:srgbClr val="0D0D0D"/>
                </a:solidFill>
                <a:latin typeface="Segoe UI Variable Text"/>
              </a:rPr>
              <a:t>ненормална температура</a:t>
            </a:r>
          </a:p>
          <a:p>
            <a:r>
              <a:rPr lang="ru-RU" dirty="0"/>
              <a:t/>
            </a:r>
            <a:br>
              <a:rPr lang="ru-RU" dirty="0"/>
            </a:br>
            <a:endParaRPr lang="en-US" dirty="0"/>
          </a:p>
        </p:txBody>
      </p:sp>
      <p:sp>
        <p:nvSpPr>
          <p:cNvPr id="4" name="Rectangle 3"/>
          <p:cNvSpPr/>
          <p:nvPr/>
        </p:nvSpPr>
        <p:spPr>
          <a:xfrm>
            <a:off x="5833533" y="239845"/>
            <a:ext cx="6096000" cy="1938992"/>
          </a:xfrm>
          <a:prstGeom prst="rect">
            <a:avLst/>
          </a:prstGeom>
        </p:spPr>
        <p:txBody>
          <a:bodyPr>
            <a:spAutoFit/>
          </a:bodyPr>
          <a:lstStyle/>
          <a:p>
            <a:r>
              <a:rPr lang="ru-RU" sz="2000" dirty="0"/>
              <a:t>Предности на компјутерската контрола се:</a:t>
            </a:r>
          </a:p>
          <a:p>
            <a:r>
              <a:rPr lang="ru-RU" sz="2000" dirty="0"/>
              <a:t> 24/7 следење без човечка грешка</a:t>
            </a:r>
          </a:p>
          <a:p>
            <a:r>
              <a:rPr lang="ru-RU" sz="2000" dirty="0"/>
              <a:t> побрза реакција при проблем</a:t>
            </a:r>
          </a:p>
          <a:p>
            <a:r>
              <a:rPr lang="ru-RU" sz="2000" dirty="0"/>
              <a:t> помали трошоци за одржување </a:t>
            </a:r>
          </a:p>
          <a:p>
            <a:r>
              <a:rPr lang="ru-RU" sz="2000" dirty="0"/>
              <a:t>поголем работен век на опремата</a:t>
            </a:r>
          </a:p>
          <a:p>
            <a:r>
              <a:rPr lang="ru-RU" sz="2000" dirty="0"/>
              <a:t> сигурна и стабилна работа</a:t>
            </a:r>
            <a:endParaRPr lang="en-US" sz="2000" dirty="0"/>
          </a:p>
        </p:txBody>
      </p:sp>
      <p:pic>
        <p:nvPicPr>
          <p:cNvPr id="1026" name="Picture 2" descr="Storde Biogas I/S - Linka Energ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33533" y="2636393"/>
            <a:ext cx="5084626" cy="358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562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181900166"/>
              </p:ext>
            </p:extLst>
          </p:nvPr>
        </p:nvGraphicFramePr>
        <p:xfrm>
          <a:off x="819150" y="1123950"/>
          <a:ext cx="8454852" cy="4254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0619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969024595"/>
              </p:ext>
            </p:extLst>
          </p:nvPr>
        </p:nvGraphicFramePr>
        <p:xfrm>
          <a:off x="353484" y="34290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552450" y="1791376"/>
            <a:ext cx="6096000" cy="2031325"/>
          </a:xfrm>
          <a:prstGeom prst="rect">
            <a:avLst/>
          </a:prstGeom>
        </p:spPr>
        <p:txBody>
          <a:bodyPr>
            <a:spAutoFit/>
          </a:bodyPr>
          <a:lstStyle/>
          <a:p>
            <a:r>
              <a:rPr lang="ru-RU" b="1" dirty="0"/>
              <a:t>Биогасот како обновлив извор на енергија се создава од:</a:t>
            </a:r>
          </a:p>
          <a:p>
            <a:r>
              <a:rPr lang="ru-RU" dirty="0"/>
              <a:t>-земјоделски отпад </a:t>
            </a:r>
          </a:p>
          <a:p>
            <a:r>
              <a:rPr lang="ru-RU" dirty="0"/>
              <a:t>-животински измет</a:t>
            </a:r>
          </a:p>
          <a:p>
            <a:r>
              <a:rPr lang="ru-RU" dirty="0"/>
              <a:t>-органски отпад</a:t>
            </a:r>
          </a:p>
          <a:p>
            <a:r>
              <a:rPr lang="ru-RU" dirty="0"/>
              <a:t> Овие материјали постојано се создаваат, што значи дека биогасот е обновлива енергија.</a:t>
            </a:r>
            <a:endParaRPr lang="en-US" dirty="0"/>
          </a:p>
        </p:txBody>
      </p:sp>
      <p:sp>
        <p:nvSpPr>
          <p:cNvPr id="5" name="Rectangle 4"/>
          <p:cNvSpPr/>
          <p:nvPr/>
        </p:nvSpPr>
        <p:spPr>
          <a:xfrm>
            <a:off x="6826888" y="1791376"/>
            <a:ext cx="4246528" cy="1200329"/>
          </a:xfrm>
          <a:prstGeom prst="rect">
            <a:avLst/>
          </a:prstGeom>
        </p:spPr>
        <p:txBody>
          <a:bodyPr wrap="square">
            <a:spAutoFit/>
          </a:bodyPr>
          <a:lstStyle/>
          <a:p>
            <a:r>
              <a:rPr lang="mk-MK" b="1" dirty="0">
                <a:solidFill>
                  <a:srgbClr val="0D0D0D"/>
                </a:solidFill>
                <a:latin typeface="Segoe UI Variable Text"/>
              </a:rPr>
              <a:t>Намалување на загадувањето</a:t>
            </a:r>
          </a:p>
          <a:p>
            <a:r>
              <a:rPr lang="mk-MK" b="1" i="0" dirty="0">
                <a:solidFill>
                  <a:srgbClr val="0D0D0D"/>
                </a:solidFill>
                <a:effectLst/>
                <a:latin typeface="Segoe UI Variable Text"/>
              </a:rPr>
              <a:t>На природата и еколошките системи во околината на биогасната централа</a:t>
            </a:r>
          </a:p>
        </p:txBody>
      </p:sp>
      <p:sp>
        <p:nvSpPr>
          <p:cNvPr id="6" name="Rectangle 5"/>
          <p:cNvSpPr/>
          <p:nvPr/>
        </p:nvSpPr>
        <p:spPr>
          <a:xfrm>
            <a:off x="158931" y="4138299"/>
            <a:ext cx="6096000" cy="923330"/>
          </a:xfrm>
          <a:prstGeom prst="rect">
            <a:avLst/>
          </a:prstGeom>
        </p:spPr>
        <p:txBody>
          <a:bodyPr>
            <a:spAutoFit/>
          </a:bodyPr>
          <a:lstStyle/>
          <a:p>
            <a:r>
              <a:rPr lang="ru-RU" b="1" dirty="0">
                <a:solidFill>
                  <a:srgbClr val="0D0D0D"/>
                </a:solidFill>
                <a:latin typeface="Segoe UI Variable Text"/>
              </a:rPr>
              <a:t>Производство на „чиста“ електрична енергија</a:t>
            </a:r>
          </a:p>
          <a:p>
            <a:pPr>
              <a:buFont typeface="Arial" panose="020B0604020202020204" pitchFamily="34" charset="0"/>
              <a:buChar char="•"/>
            </a:pPr>
            <a:r>
              <a:rPr lang="ru-RU" dirty="0">
                <a:solidFill>
                  <a:srgbClr val="0D0D0D"/>
                </a:solidFill>
                <a:latin typeface="Segoe UI Variable Text"/>
              </a:rPr>
              <a:t>помалку CO₂ во споредба со јаглен и нафта</a:t>
            </a:r>
          </a:p>
          <a:p>
            <a:pPr>
              <a:buFont typeface="Arial" panose="020B0604020202020204" pitchFamily="34" charset="0"/>
              <a:buChar char="•"/>
            </a:pPr>
            <a:r>
              <a:rPr lang="ru-RU" dirty="0">
                <a:solidFill>
                  <a:srgbClr val="0D0D0D"/>
                </a:solidFill>
                <a:latin typeface="Segoe UI Variable Text"/>
              </a:rPr>
              <a:t>без чад, пепел и токсични гасови</a:t>
            </a:r>
            <a:endParaRPr lang="ru-RU" b="0" i="0" dirty="0">
              <a:solidFill>
                <a:srgbClr val="0D0D0D"/>
              </a:solidFill>
              <a:effectLst/>
              <a:latin typeface="Segoe UI Variable Text"/>
            </a:endParaRPr>
          </a:p>
        </p:txBody>
      </p:sp>
      <p:sp>
        <p:nvSpPr>
          <p:cNvPr id="7" name="Rectangle 6"/>
          <p:cNvSpPr/>
          <p:nvPr/>
        </p:nvSpPr>
        <p:spPr>
          <a:xfrm>
            <a:off x="353484" y="5377227"/>
            <a:ext cx="6096000" cy="923330"/>
          </a:xfrm>
          <a:prstGeom prst="rect">
            <a:avLst/>
          </a:prstGeom>
        </p:spPr>
        <p:txBody>
          <a:bodyPr>
            <a:spAutoFit/>
          </a:bodyPr>
          <a:lstStyle/>
          <a:p>
            <a:r>
              <a:rPr lang="ru-RU" b="1" dirty="0">
                <a:solidFill>
                  <a:srgbClr val="0D0D0D"/>
                </a:solidFill>
                <a:latin typeface="Segoe UI Variable Text"/>
              </a:rPr>
              <a:t>Независност од фосилни горива</a:t>
            </a:r>
          </a:p>
          <a:p>
            <a:pPr>
              <a:buFont typeface="Arial" panose="020B0604020202020204" pitchFamily="34" charset="0"/>
              <a:buChar char="•"/>
            </a:pPr>
            <a:r>
              <a:rPr lang="ru-RU" dirty="0">
                <a:solidFill>
                  <a:srgbClr val="0D0D0D"/>
                </a:solidFill>
                <a:latin typeface="Segoe UI Variable Text"/>
              </a:rPr>
              <a:t>помала зависност од увоз на енергенси</a:t>
            </a:r>
          </a:p>
          <a:p>
            <a:pPr>
              <a:buFont typeface="Arial" panose="020B0604020202020204" pitchFamily="34" charset="0"/>
              <a:buChar char="•"/>
            </a:pPr>
            <a:r>
              <a:rPr lang="ru-RU" dirty="0">
                <a:solidFill>
                  <a:srgbClr val="0D0D0D"/>
                </a:solidFill>
                <a:latin typeface="Segoe UI Variable Text"/>
              </a:rPr>
              <a:t>поголема енергетска сигурност</a:t>
            </a:r>
            <a:endParaRPr lang="ru-RU" b="0" i="0" dirty="0">
              <a:solidFill>
                <a:srgbClr val="0D0D0D"/>
              </a:solidFill>
              <a:effectLst/>
              <a:latin typeface="Segoe UI Variable Text"/>
            </a:endParaRPr>
          </a:p>
        </p:txBody>
      </p:sp>
      <p:pic>
        <p:nvPicPr>
          <p:cNvPr id="2" name="Picture 1"/>
          <p:cNvPicPr>
            <a:picLocks noChangeAspect="1"/>
          </p:cNvPicPr>
          <p:nvPr/>
        </p:nvPicPr>
        <p:blipFill>
          <a:blip r:embed="rId7"/>
          <a:stretch>
            <a:fillRect/>
          </a:stretch>
        </p:blipFill>
        <p:spPr>
          <a:xfrm>
            <a:off x="6449484" y="3842726"/>
            <a:ext cx="4875610" cy="2437805"/>
          </a:xfrm>
          <a:prstGeom prst="rect">
            <a:avLst/>
          </a:prstGeom>
        </p:spPr>
      </p:pic>
    </p:spTree>
    <p:extLst>
      <p:ext uri="{BB962C8B-B14F-4D97-AF65-F5344CB8AC3E}">
        <p14:creationId xmlns:p14="http://schemas.microsoft.com/office/powerpoint/2010/main" val="1350614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620" y="1657350"/>
            <a:ext cx="9526230" cy="5524500"/>
          </a:xfrm>
        </p:spPr>
        <p:txBody>
          <a:bodyPr>
            <a:normAutofit/>
          </a:bodyPr>
          <a:lstStyle/>
          <a:p>
            <a:r>
              <a:rPr lang="ru-RU" sz="2000" b="1" dirty="0">
                <a:solidFill>
                  <a:srgbClr val="0D0D0D"/>
                </a:solidFill>
                <a:latin typeface="Segoe UI Variable Text"/>
              </a:rPr>
              <a:t>Дополнителен приход за земјоделците</a:t>
            </a:r>
            <a:br>
              <a:rPr lang="ru-RU" sz="2000" b="1" dirty="0">
                <a:solidFill>
                  <a:srgbClr val="0D0D0D"/>
                </a:solidFill>
                <a:latin typeface="Segoe UI Variable Text"/>
              </a:rPr>
            </a:br>
            <a:r>
              <a:rPr lang="ru-RU" sz="2000" dirty="0">
                <a:solidFill>
                  <a:srgbClr val="0D0D0D"/>
                </a:solidFill>
                <a:latin typeface="Segoe UI Variable Text"/>
              </a:rPr>
              <a:t>продажба на биомаса</a:t>
            </a:r>
            <a:br>
              <a:rPr lang="ru-RU" sz="2000" dirty="0">
                <a:solidFill>
                  <a:srgbClr val="0D0D0D"/>
                </a:solidFill>
                <a:latin typeface="Segoe UI Variable Text"/>
              </a:rPr>
            </a:br>
            <a:r>
              <a:rPr lang="ru-RU" sz="2000" dirty="0">
                <a:solidFill>
                  <a:srgbClr val="0D0D0D"/>
                </a:solidFill>
                <a:latin typeface="Segoe UI Variable Text"/>
              </a:rPr>
              <a:t>користење дигестат како бесплатно ѓубриво</a:t>
            </a:r>
            <a:br>
              <a:rPr lang="ru-RU" sz="2000" dirty="0">
                <a:solidFill>
                  <a:srgbClr val="0D0D0D"/>
                </a:solidFill>
                <a:latin typeface="Segoe UI Variable Text"/>
              </a:rPr>
            </a:br>
            <a:r>
              <a:rPr lang="ru-RU" sz="2000" dirty="0">
                <a:solidFill>
                  <a:srgbClr val="0D0D0D"/>
                </a:solidFill>
                <a:latin typeface="Segoe UI Variable Text"/>
              </a:rPr>
              <a:t>намалени трошоци за производство</a:t>
            </a:r>
            <a:r>
              <a:rPr lang="ru-RU" dirty="0">
                <a:solidFill>
                  <a:srgbClr val="0D0D0D"/>
                </a:solidFill>
                <a:latin typeface="Segoe UI Variable Text"/>
              </a:rPr>
              <a:t/>
            </a:r>
            <a:br>
              <a:rPr lang="ru-RU" dirty="0">
                <a:solidFill>
                  <a:srgbClr val="0D0D0D"/>
                </a:solidFill>
                <a:latin typeface="Segoe UI Variable Text"/>
              </a:rPr>
            </a:br>
            <a:r>
              <a:rPr lang="ru-RU" sz="2000" b="1" dirty="0">
                <a:solidFill>
                  <a:srgbClr val="0D0D0D"/>
                </a:solidFill>
                <a:latin typeface="Segoe UI Variable Text"/>
              </a:rPr>
              <a:t>Отворање нови работни места</a:t>
            </a:r>
            <a:br>
              <a:rPr lang="ru-RU" sz="2000" b="1" dirty="0">
                <a:solidFill>
                  <a:srgbClr val="0D0D0D"/>
                </a:solidFill>
                <a:latin typeface="Segoe UI Variable Text"/>
              </a:rPr>
            </a:br>
            <a:r>
              <a:rPr lang="ru-RU" sz="2000" dirty="0">
                <a:solidFill>
                  <a:srgbClr val="0D0D0D"/>
                </a:solidFill>
                <a:latin typeface="Segoe UI Variable Text"/>
              </a:rPr>
              <a:t>работа во централите</a:t>
            </a:r>
            <a:br>
              <a:rPr lang="ru-RU" sz="2000" dirty="0">
                <a:solidFill>
                  <a:srgbClr val="0D0D0D"/>
                </a:solidFill>
                <a:latin typeface="Segoe UI Variable Text"/>
              </a:rPr>
            </a:br>
            <a:r>
              <a:rPr lang="ru-RU" sz="2000" dirty="0">
                <a:solidFill>
                  <a:srgbClr val="0D0D0D"/>
                </a:solidFill>
                <a:latin typeface="Segoe UI Variable Text"/>
              </a:rPr>
              <a:t>транспорт</a:t>
            </a:r>
            <a:br>
              <a:rPr lang="ru-RU" sz="2000" dirty="0">
                <a:solidFill>
                  <a:srgbClr val="0D0D0D"/>
                </a:solidFill>
                <a:latin typeface="Segoe UI Variable Text"/>
              </a:rPr>
            </a:br>
            <a:r>
              <a:rPr lang="ru-RU" sz="2000" dirty="0">
                <a:solidFill>
                  <a:srgbClr val="0D0D0D"/>
                </a:solidFill>
                <a:latin typeface="Segoe UI Variable Text"/>
              </a:rPr>
              <a:t>одржување</a:t>
            </a:r>
            <a:br>
              <a:rPr lang="ru-RU" sz="2000" dirty="0">
                <a:solidFill>
                  <a:srgbClr val="0D0D0D"/>
                </a:solidFill>
                <a:latin typeface="Segoe UI Variable Text"/>
              </a:rPr>
            </a:br>
            <a:r>
              <a:rPr lang="ru-RU" sz="2000" dirty="0">
                <a:solidFill>
                  <a:srgbClr val="0D0D0D"/>
                </a:solidFill>
                <a:latin typeface="Segoe UI Variable Text"/>
              </a:rPr>
              <a:t>земјоделство</a:t>
            </a:r>
            <a:br>
              <a:rPr lang="ru-RU" sz="2000" dirty="0">
                <a:solidFill>
                  <a:srgbClr val="0D0D0D"/>
                </a:solidFill>
                <a:latin typeface="Segoe UI Variable Text"/>
              </a:rPr>
            </a:br>
            <a:r>
              <a:rPr lang="ru-RU" sz="2000" dirty="0"/>
              <a:t/>
            </a:r>
            <a:br>
              <a:rPr lang="ru-RU" sz="2000" dirty="0"/>
            </a:br>
            <a:r>
              <a:rPr lang="ru-RU" sz="2000" b="1" dirty="0">
                <a:solidFill>
                  <a:srgbClr val="0D0D0D"/>
                </a:solidFill>
                <a:latin typeface="Segoe UI Variable Text"/>
              </a:rPr>
              <a:t>Локално производство на струја</a:t>
            </a:r>
            <a:br>
              <a:rPr lang="ru-RU" sz="2000" b="1" dirty="0">
                <a:solidFill>
                  <a:srgbClr val="0D0D0D"/>
                </a:solidFill>
                <a:latin typeface="Segoe UI Variable Text"/>
              </a:rPr>
            </a:br>
            <a:r>
              <a:rPr lang="ru-RU" sz="2000" dirty="0">
                <a:solidFill>
                  <a:srgbClr val="0D0D0D"/>
                </a:solidFill>
                <a:latin typeface="Segoe UI Variable Text"/>
              </a:rPr>
              <a:t>електричната енергија се произведува во местото</a:t>
            </a:r>
            <a:br>
              <a:rPr lang="ru-RU" sz="2000" dirty="0">
                <a:solidFill>
                  <a:srgbClr val="0D0D0D"/>
                </a:solidFill>
                <a:latin typeface="Segoe UI Variable Text"/>
              </a:rPr>
            </a:br>
            <a:r>
              <a:rPr lang="ru-RU" sz="2000" dirty="0">
                <a:solidFill>
                  <a:srgbClr val="0D0D0D"/>
                </a:solidFill>
                <a:latin typeface="Segoe UI Variable Text"/>
              </a:rPr>
              <a:t>помали загуби при пренос</a:t>
            </a:r>
            <a:br>
              <a:rPr lang="ru-RU" sz="2000" dirty="0">
                <a:solidFill>
                  <a:srgbClr val="0D0D0D"/>
                </a:solidFill>
                <a:latin typeface="Segoe UI Variable Text"/>
              </a:rPr>
            </a:br>
            <a:r>
              <a:rPr lang="ru-RU" sz="2000" dirty="0">
                <a:solidFill>
                  <a:srgbClr val="0D0D0D"/>
                </a:solidFill>
                <a:latin typeface="Segoe UI Variable Text"/>
              </a:rPr>
              <a:t>поголема стабилност во мрежата</a:t>
            </a:r>
            <a:br>
              <a:rPr lang="ru-RU" sz="2000" dirty="0">
                <a:solidFill>
                  <a:srgbClr val="0D0D0D"/>
                </a:solidFill>
                <a:latin typeface="Segoe UI Variable Text"/>
              </a:rPr>
            </a:br>
            <a:r>
              <a:rPr lang="ru-RU" sz="2000" dirty="0"/>
              <a:t/>
            </a:r>
            <a:br>
              <a:rPr lang="ru-RU" sz="2000" dirty="0"/>
            </a:br>
            <a:endParaRPr lang="en-US" sz="2000" dirty="0"/>
          </a:p>
        </p:txBody>
      </p:sp>
      <p:graphicFrame>
        <p:nvGraphicFramePr>
          <p:cNvPr id="4" name="Diagram 3"/>
          <p:cNvGraphicFramePr/>
          <p:nvPr>
            <p:extLst>
              <p:ext uri="{D42A27DB-BD31-4B8C-83A1-F6EECF244321}">
                <p14:modId xmlns:p14="http://schemas.microsoft.com/office/powerpoint/2010/main" val="319448751"/>
              </p:ext>
            </p:extLst>
          </p:nvPr>
        </p:nvGraphicFramePr>
        <p:xfrm>
          <a:off x="185652" y="253484"/>
          <a:ext cx="5552016" cy="1137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7749812" y="1390650"/>
            <a:ext cx="3705362" cy="2465750"/>
          </a:xfrm>
          <a:prstGeom prst="rect">
            <a:avLst/>
          </a:prstGeom>
        </p:spPr>
      </p:pic>
      <p:pic>
        <p:nvPicPr>
          <p:cNvPr id="5" name="Picture 4"/>
          <p:cNvPicPr>
            <a:picLocks noChangeAspect="1"/>
          </p:cNvPicPr>
          <p:nvPr/>
        </p:nvPicPr>
        <p:blipFill>
          <a:blip r:embed="rId8"/>
          <a:stretch>
            <a:fillRect/>
          </a:stretch>
        </p:blipFill>
        <p:spPr>
          <a:xfrm>
            <a:off x="8099153" y="4123100"/>
            <a:ext cx="3499394" cy="2371384"/>
          </a:xfrm>
          <a:prstGeom prst="rect">
            <a:avLst/>
          </a:prstGeom>
        </p:spPr>
      </p:pic>
    </p:spTree>
    <p:extLst>
      <p:ext uri="{BB962C8B-B14F-4D97-AF65-F5344CB8AC3E}">
        <p14:creationId xmlns:p14="http://schemas.microsoft.com/office/powerpoint/2010/main" val="2215265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917328217"/>
              </p:ext>
            </p:extLst>
          </p:nvPr>
        </p:nvGraphicFramePr>
        <p:xfrm>
          <a:off x="162984" y="30480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62984" y="1871186"/>
            <a:ext cx="6096000" cy="2031325"/>
          </a:xfrm>
          <a:prstGeom prst="rect">
            <a:avLst/>
          </a:prstGeom>
        </p:spPr>
        <p:txBody>
          <a:bodyPr>
            <a:spAutoFit/>
          </a:bodyPr>
          <a:lstStyle/>
          <a:p>
            <a:r>
              <a:rPr lang="ru-RU" b="1" dirty="0">
                <a:solidFill>
                  <a:srgbClr val="0D0D0D"/>
                </a:solidFill>
                <a:latin typeface="Segoe UI Variable Text"/>
              </a:rPr>
              <a:t>Биогасните централи се безбедни за животната средина затоа што користат отпад наместо да создаваат отпад</a:t>
            </a:r>
          </a:p>
          <a:p>
            <a:r>
              <a:rPr lang="ru-RU" dirty="0">
                <a:solidFill>
                  <a:srgbClr val="0D0D0D"/>
                </a:solidFill>
                <a:latin typeface="Segoe UI Variable Text"/>
              </a:rPr>
              <a:t>Биогасните централи користат:</a:t>
            </a:r>
          </a:p>
          <a:p>
            <a:pPr>
              <a:buFont typeface="Arial" panose="020B0604020202020204" pitchFamily="34" charset="0"/>
              <a:buChar char="•"/>
            </a:pPr>
            <a:r>
              <a:rPr lang="ru-RU" dirty="0">
                <a:solidFill>
                  <a:srgbClr val="0D0D0D"/>
                </a:solidFill>
                <a:latin typeface="Segoe UI Variable Text"/>
              </a:rPr>
              <a:t>животински измет</a:t>
            </a:r>
          </a:p>
          <a:p>
            <a:pPr>
              <a:buFont typeface="Arial" panose="020B0604020202020204" pitchFamily="34" charset="0"/>
              <a:buChar char="•"/>
            </a:pPr>
            <a:r>
              <a:rPr lang="ru-RU" dirty="0">
                <a:solidFill>
                  <a:srgbClr val="0D0D0D"/>
                </a:solidFill>
                <a:latin typeface="Segoe UI Variable Text"/>
              </a:rPr>
              <a:t>растителни остатоци</a:t>
            </a:r>
          </a:p>
          <a:p>
            <a:pPr>
              <a:buFont typeface="Arial" panose="020B0604020202020204" pitchFamily="34" charset="0"/>
              <a:buChar char="•"/>
            </a:pPr>
            <a:r>
              <a:rPr lang="ru-RU" dirty="0">
                <a:solidFill>
                  <a:srgbClr val="0D0D0D"/>
                </a:solidFill>
                <a:latin typeface="Segoe UI Variable Text"/>
              </a:rPr>
              <a:t>органски отпад</a:t>
            </a:r>
            <a:endParaRPr lang="ru-RU" b="0" i="0" dirty="0">
              <a:solidFill>
                <a:srgbClr val="0D0D0D"/>
              </a:solidFill>
              <a:effectLst/>
              <a:latin typeface="Segoe UI Variable Text"/>
            </a:endParaRPr>
          </a:p>
        </p:txBody>
      </p:sp>
      <p:sp>
        <p:nvSpPr>
          <p:cNvPr id="5" name="Rectangle 4"/>
          <p:cNvSpPr/>
          <p:nvPr/>
        </p:nvSpPr>
        <p:spPr>
          <a:xfrm>
            <a:off x="162984" y="4267335"/>
            <a:ext cx="6096000" cy="1477328"/>
          </a:xfrm>
          <a:prstGeom prst="rect">
            <a:avLst/>
          </a:prstGeom>
        </p:spPr>
        <p:txBody>
          <a:bodyPr>
            <a:spAutoFit/>
          </a:bodyPr>
          <a:lstStyle/>
          <a:p>
            <a:r>
              <a:rPr lang="ru-RU" b="1" dirty="0">
                <a:solidFill>
                  <a:srgbClr val="0D0D0D"/>
                </a:solidFill>
                <a:latin typeface="Segoe UI Variable Text"/>
              </a:rPr>
              <a:t>Мало испуштање на штетни гасови</a:t>
            </a:r>
          </a:p>
          <a:p>
            <a:r>
              <a:rPr lang="ru-RU" dirty="0">
                <a:solidFill>
                  <a:srgbClr val="0D0D0D"/>
                </a:solidFill>
                <a:latin typeface="Segoe UI Variable Text"/>
              </a:rPr>
              <a:t>При работа на биогасна централа:</a:t>
            </a:r>
          </a:p>
          <a:p>
            <a:pPr>
              <a:buFont typeface="Arial" panose="020B0604020202020204" pitchFamily="34" charset="0"/>
              <a:buChar char="•"/>
            </a:pPr>
            <a:r>
              <a:rPr lang="ru-RU" dirty="0">
                <a:solidFill>
                  <a:srgbClr val="0D0D0D"/>
                </a:solidFill>
                <a:latin typeface="Segoe UI Variable Text"/>
              </a:rPr>
              <a:t>се испушта </a:t>
            </a:r>
            <a:r>
              <a:rPr lang="ru-RU" b="1" dirty="0">
                <a:solidFill>
                  <a:srgbClr val="0D0D0D"/>
                </a:solidFill>
                <a:latin typeface="Segoe UI Variable Text"/>
              </a:rPr>
              <a:t>многу помалку CO₂</a:t>
            </a:r>
            <a:endParaRPr lang="ru-RU" dirty="0">
              <a:solidFill>
                <a:srgbClr val="0D0D0D"/>
              </a:solidFill>
              <a:latin typeface="Segoe UI Variable Text"/>
            </a:endParaRPr>
          </a:p>
          <a:p>
            <a:pPr>
              <a:buFont typeface="Arial" panose="020B0604020202020204" pitchFamily="34" charset="0"/>
              <a:buChar char="•"/>
            </a:pPr>
            <a:r>
              <a:rPr lang="ru-RU" dirty="0">
                <a:solidFill>
                  <a:srgbClr val="0D0D0D"/>
                </a:solidFill>
                <a:latin typeface="Segoe UI Variable Text"/>
              </a:rPr>
              <a:t>нема чад, саѓи и токсични честички</a:t>
            </a:r>
          </a:p>
          <a:p>
            <a:pPr>
              <a:buFont typeface="Arial" panose="020B0604020202020204" pitchFamily="34" charset="0"/>
              <a:buChar char="•"/>
            </a:pPr>
            <a:r>
              <a:rPr lang="ru-RU" dirty="0">
                <a:solidFill>
                  <a:srgbClr val="0D0D0D"/>
                </a:solidFill>
                <a:latin typeface="Segoe UI Variable Text"/>
              </a:rPr>
              <a:t>нема сулфурни гасови како кај нафтата и јагленот</a:t>
            </a:r>
            <a:endParaRPr lang="ru-RU" b="0" i="0" dirty="0">
              <a:solidFill>
                <a:srgbClr val="0D0D0D"/>
              </a:solidFill>
              <a:effectLst/>
              <a:latin typeface="Segoe UI Variable Text"/>
            </a:endParaRPr>
          </a:p>
        </p:txBody>
      </p:sp>
      <p:sp>
        <p:nvSpPr>
          <p:cNvPr id="6" name="Rectangle 5"/>
          <p:cNvSpPr/>
          <p:nvPr/>
        </p:nvSpPr>
        <p:spPr>
          <a:xfrm>
            <a:off x="162984" y="6109487"/>
            <a:ext cx="3201261" cy="369332"/>
          </a:xfrm>
          <a:prstGeom prst="rect">
            <a:avLst/>
          </a:prstGeom>
        </p:spPr>
        <p:txBody>
          <a:bodyPr wrap="none">
            <a:spAutoFit/>
          </a:bodyPr>
          <a:lstStyle/>
          <a:p>
            <a:r>
              <a:rPr lang="mk-MK" b="1" dirty="0">
                <a:solidFill>
                  <a:srgbClr val="0D0D0D"/>
                </a:solidFill>
                <a:latin typeface="Segoe UI Variable Text"/>
              </a:rPr>
              <a:t>Не ја уништува природата</a:t>
            </a:r>
            <a:endParaRPr lang="mk-MK" b="1" i="0" dirty="0">
              <a:solidFill>
                <a:srgbClr val="0D0D0D"/>
              </a:solidFill>
              <a:effectLst/>
              <a:latin typeface="Segoe UI Variable Text"/>
            </a:endParaRPr>
          </a:p>
        </p:txBody>
      </p:sp>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41040" y="2519848"/>
            <a:ext cx="4837223" cy="3224815"/>
          </a:xfrm>
          <a:prstGeom prst="rect">
            <a:avLst/>
          </a:prstGeom>
        </p:spPr>
      </p:pic>
    </p:spTree>
    <p:extLst>
      <p:ext uri="{BB962C8B-B14F-4D97-AF65-F5344CB8AC3E}">
        <p14:creationId xmlns:p14="http://schemas.microsoft.com/office/powerpoint/2010/main" val="1526674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489242624"/>
              </p:ext>
            </p:extLst>
          </p:nvPr>
        </p:nvGraphicFramePr>
        <p:xfrm>
          <a:off x="476249" y="285752"/>
          <a:ext cx="9315450" cy="6019800"/>
        </p:xfrm>
        <a:graphic>
          <a:graphicData uri="http://schemas.openxmlformats.org/drawingml/2006/table">
            <a:tbl>
              <a:tblPr firstRow="1" bandRow="1">
                <a:tableStyleId>{5C22544A-7EE6-4342-B048-85BDC9FD1C3A}</a:tableStyleId>
              </a:tblPr>
              <a:tblGrid>
                <a:gridCol w="3105150">
                  <a:extLst>
                    <a:ext uri="{9D8B030D-6E8A-4147-A177-3AD203B41FA5}">
                      <a16:colId xmlns:a16="http://schemas.microsoft.com/office/drawing/2014/main" val="2337639772"/>
                    </a:ext>
                  </a:extLst>
                </a:gridCol>
                <a:gridCol w="3105150">
                  <a:extLst>
                    <a:ext uri="{9D8B030D-6E8A-4147-A177-3AD203B41FA5}">
                      <a16:colId xmlns:a16="http://schemas.microsoft.com/office/drawing/2014/main" val="3703245663"/>
                    </a:ext>
                  </a:extLst>
                </a:gridCol>
                <a:gridCol w="3105150">
                  <a:extLst>
                    <a:ext uri="{9D8B030D-6E8A-4147-A177-3AD203B41FA5}">
                      <a16:colId xmlns:a16="http://schemas.microsoft.com/office/drawing/2014/main" val="3019823287"/>
                    </a:ext>
                  </a:extLst>
                </a:gridCol>
              </a:tblGrid>
              <a:tr h="752475">
                <a:tc>
                  <a:txBody>
                    <a:bodyPr/>
                    <a:lstStyle/>
                    <a:p>
                      <a:r>
                        <a:rPr lang="mk-MK" dirty="0"/>
                        <a:t>Карактеристики </a:t>
                      </a:r>
                      <a:endParaRPr lang="en-US" dirty="0"/>
                    </a:p>
                  </a:txBody>
                  <a:tcPr/>
                </a:tc>
                <a:tc>
                  <a:txBody>
                    <a:bodyPr/>
                    <a:lstStyle/>
                    <a:p>
                      <a:r>
                        <a:rPr lang="mk-MK" dirty="0"/>
                        <a:t>Биогасна централа </a:t>
                      </a:r>
                      <a:endParaRPr lang="en-US" dirty="0"/>
                    </a:p>
                  </a:txBody>
                  <a:tcPr/>
                </a:tc>
                <a:tc>
                  <a:txBody>
                    <a:bodyPr/>
                    <a:lstStyle/>
                    <a:p>
                      <a:r>
                        <a:rPr lang="mk-MK" dirty="0"/>
                        <a:t>Централа на јаглен/нафта</a:t>
                      </a:r>
                      <a:endParaRPr lang="en-US" dirty="0"/>
                    </a:p>
                  </a:txBody>
                  <a:tcPr/>
                </a:tc>
                <a:extLst>
                  <a:ext uri="{0D108BD9-81ED-4DB2-BD59-A6C34878D82A}">
                    <a16:rowId xmlns:a16="http://schemas.microsoft.com/office/drawing/2014/main" val="1739903835"/>
                  </a:ext>
                </a:extLst>
              </a:tr>
              <a:tr h="752475">
                <a:tc>
                  <a:txBody>
                    <a:bodyPr/>
                    <a:lstStyle/>
                    <a:p>
                      <a:r>
                        <a:rPr lang="mk-MK" dirty="0"/>
                        <a:t>Извор на енергија</a:t>
                      </a:r>
                      <a:endParaRPr lang="en-US" dirty="0"/>
                    </a:p>
                  </a:txBody>
                  <a:tcPr/>
                </a:tc>
                <a:tc>
                  <a:txBody>
                    <a:bodyPr/>
                    <a:lstStyle/>
                    <a:p>
                      <a:r>
                        <a:rPr lang="mk-MK" dirty="0"/>
                        <a:t>обновлив</a:t>
                      </a:r>
                      <a:endParaRPr lang="en-US" dirty="0"/>
                    </a:p>
                  </a:txBody>
                  <a:tcPr/>
                </a:tc>
                <a:tc>
                  <a:txBody>
                    <a:bodyPr/>
                    <a:lstStyle/>
                    <a:p>
                      <a:r>
                        <a:rPr lang="mk-MK" dirty="0"/>
                        <a:t>необновлив</a:t>
                      </a:r>
                      <a:endParaRPr lang="en-US" dirty="0"/>
                    </a:p>
                  </a:txBody>
                  <a:tcPr/>
                </a:tc>
                <a:extLst>
                  <a:ext uri="{0D108BD9-81ED-4DB2-BD59-A6C34878D82A}">
                    <a16:rowId xmlns:a16="http://schemas.microsoft.com/office/drawing/2014/main" val="710453831"/>
                  </a:ext>
                </a:extLst>
              </a:tr>
              <a:tr h="752475">
                <a:tc>
                  <a:txBody>
                    <a:bodyPr/>
                    <a:lstStyle/>
                    <a:p>
                      <a:r>
                        <a:rPr lang="mk-MK" dirty="0"/>
                        <a:t>Загадување на воздух</a:t>
                      </a:r>
                      <a:endParaRPr lang="en-US" dirty="0"/>
                    </a:p>
                  </a:txBody>
                  <a:tcPr/>
                </a:tc>
                <a:tc>
                  <a:txBody>
                    <a:bodyPr/>
                    <a:lstStyle/>
                    <a:p>
                      <a:r>
                        <a:rPr lang="mk-MK" dirty="0"/>
                        <a:t> нема </a:t>
                      </a:r>
                      <a:endParaRPr lang="en-US" dirty="0"/>
                    </a:p>
                  </a:txBody>
                  <a:tcPr/>
                </a:tc>
                <a:tc>
                  <a:txBody>
                    <a:bodyPr/>
                    <a:lstStyle/>
                    <a:p>
                      <a:r>
                        <a:rPr lang="mk-MK" dirty="0"/>
                        <a:t> има</a:t>
                      </a:r>
                      <a:endParaRPr lang="en-US" dirty="0"/>
                    </a:p>
                  </a:txBody>
                  <a:tcPr/>
                </a:tc>
                <a:extLst>
                  <a:ext uri="{0D108BD9-81ED-4DB2-BD59-A6C34878D82A}">
                    <a16:rowId xmlns:a16="http://schemas.microsoft.com/office/drawing/2014/main" val="801233092"/>
                  </a:ext>
                </a:extLst>
              </a:tr>
              <a:tr h="752475">
                <a:tc>
                  <a:txBody>
                    <a:bodyPr/>
                    <a:lstStyle/>
                    <a:p>
                      <a:r>
                        <a:rPr lang="mk-MK" b="0" i="0" dirty="0">
                          <a:solidFill>
                            <a:srgbClr val="0D0D0D"/>
                          </a:solidFill>
                          <a:effectLst/>
                          <a:latin typeface="Segoe UI Variable Text"/>
                        </a:rPr>
                        <a:t>Испуштање </a:t>
                      </a:r>
                      <a:r>
                        <a:rPr lang="en-US" b="0" i="0" dirty="0">
                          <a:solidFill>
                            <a:srgbClr val="0D0D0D"/>
                          </a:solidFill>
                          <a:effectLst/>
                          <a:latin typeface="Segoe UI Variable Text"/>
                        </a:rPr>
                        <a:t>CO₂</a:t>
                      </a:r>
                      <a:endParaRPr lang="en-US" dirty="0"/>
                    </a:p>
                  </a:txBody>
                  <a:tcPr/>
                </a:tc>
                <a:tc>
                  <a:txBody>
                    <a:bodyPr/>
                    <a:lstStyle/>
                    <a:p>
                      <a:r>
                        <a:rPr lang="mk-MK" dirty="0"/>
                        <a:t>ниско</a:t>
                      </a:r>
                      <a:endParaRPr lang="en-US" dirty="0"/>
                    </a:p>
                  </a:txBody>
                  <a:tcPr/>
                </a:tc>
                <a:tc>
                  <a:txBody>
                    <a:bodyPr/>
                    <a:lstStyle/>
                    <a:p>
                      <a:r>
                        <a:rPr lang="mk-MK" dirty="0"/>
                        <a:t>Многу високо </a:t>
                      </a:r>
                      <a:endParaRPr lang="en-US" dirty="0"/>
                    </a:p>
                  </a:txBody>
                  <a:tcPr/>
                </a:tc>
                <a:extLst>
                  <a:ext uri="{0D108BD9-81ED-4DB2-BD59-A6C34878D82A}">
                    <a16:rowId xmlns:a16="http://schemas.microsoft.com/office/drawing/2014/main" val="4294047457"/>
                  </a:ext>
                </a:extLst>
              </a:tr>
              <a:tr h="752475">
                <a:tc>
                  <a:txBody>
                    <a:bodyPr/>
                    <a:lstStyle/>
                    <a:p>
                      <a:r>
                        <a:rPr lang="mk-MK" dirty="0"/>
                        <a:t>Чад</a:t>
                      </a:r>
                      <a:r>
                        <a:rPr lang="mk-MK" baseline="0" dirty="0"/>
                        <a:t> и отровни гасови </a:t>
                      </a:r>
                      <a:endParaRPr lang="en-US" dirty="0"/>
                    </a:p>
                  </a:txBody>
                  <a:tcPr/>
                </a:tc>
                <a:tc>
                  <a:txBody>
                    <a:bodyPr/>
                    <a:lstStyle/>
                    <a:p>
                      <a:r>
                        <a:rPr lang="mk-MK" dirty="0"/>
                        <a:t>Нема </a:t>
                      </a:r>
                      <a:endParaRPr lang="en-US" dirty="0"/>
                    </a:p>
                  </a:txBody>
                  <a:tcPr/>
                </a:tc>
                <a:tc>
                  <a:txBody>
                    <a:bodyPr/>
                    <a:lstStyle/>
                    <a:p>
                      <a:r>
                        <a:rPr lang="mk-MK" dirty="0"/>
                        <a:t>има</a:t>
                      </a:r>
                      <a:endParaRPr lang="en-US" dirty="0"/>
                    </a:p>
                  </a:txBody>
                  <a:tcPr/>
                </a:tc>
                <a:extLst>
                  <a:ext uri="{0D108BD9-81ED-4DB2-BD59-A6C34878D82A}">
                    <a16:rowId xmlns:a16="http://schemas.microsoft.com/office/drawing/2014/main" val="805100946"/>
                  </a:ext>
                </a:extLst>
              </a:tr>
              <a:tr h="752475">
                <a:tc>
                  <a:txBody>
                    <a:bodyPr/>
                    <a:lstStyle/>
                    <a:p>
                      <a:r>
                        <a:rPr lang="mk-MK" dirty="0"/>
                        <a:t>Отпад(пепел,саѓи)</a:t>
                      </a:r>
                      <a:endParaRPr lang="en-US" dirty="0"/>
                    </a:p>
                  </a:txBody>
                  <a:tcPr/>
                </a:tc>
                <a:tc>
                  <a:txBody>
                    <a:bodyPr/>
                    <a:lstStyle/>
                    <a:p>
                      <a:r>
                        <a:rPr lang="mk-MK" dirty="0"/>
                        <a:t>нема</a:t>
                      </a:r>
                      <a:endParaRPr lang="en-US" dirty="0"/>
                    </a:p>
                  </a:txBody>
                  <a:tcPr/>
                </a:tc>
                <a:tc>
                  <a:txBody>
                    <a:bodyPr/>
                    <a:lstStyle/>
                    <a:p>
                      <a:r>
                        <a:rPr lang="mk-MK" dirty="0"/>
                        <a:t>има</a:t>
                      </a:r>
                      <a:endParaRPr lang="en-US" dirty="0"/>
                    </a:p>
                  </a:txBody>
                  <a:tcPr/>
                </a:tc>
                <a:extLst>
                  <a:ext uri="{0D108BD9-81ED-4DB2-BD59-A6C34878D82A}">
                    <a16:rowId xmlns:a16="http://schemas.microsoft.com/office/drawing/2014/main" val="2034623516"/>
                  </a:ext>
                </a:extLst>
              </a:tr>
              <a:tr h="752475">
                <a:tc>
                  <a:txBody>
                    <a:bodyPr/>
                    <a:lstStyle/>
                    <a:p>
                      <a:r>
                        <a:rPr lang="mk-MK" dirty="0"/>
                        <a:t>Штетно влијание  врз здравјето</a:t>
                      </a:r>
                      <a:endParaRPr lang="en-US" dirty="0"/>
                    </a:p>
                  </a:txBody>
                  <a:tcPr/>
                </a:tc>
                <a:tc>
                  <a:txBody>
                    <a:bodyPr/>
                    <a:lstStyle/>
                    <a:p>
                      <a:r>
                        <a:rPr lang="mk-MK" dirty="0"/>
                        <a:t>Многу мало</a:t>
                      </a:r>
                      <a:endParaRPr lang="en-US" dirty="0"/>
                    </a:p>
                  </a:txBody>
                  <a:tcPr/>
                </a:tc>
                <a:tc>
                  <a:txBody>
                    <a:bodyPr/>
                    <a:lstStyle/>
                    <a:p>
                      <a:r>
                        <a:rPr lang="mk-MK" dirty="0"/>
                        <a:t>големо</a:t>
                      </a:r>
                      <a:endParaRPr lang="en-US" dirty="0"/>
                    </a:p>
                  </a:txBody>
                  <a:tcPr/>
                </a:tc>
                <a:extLst>
                  <a:ext uri="{0D108BD9-81ED-4DB2-BD59-A6C34878D82A}">
                    <a16:rowId xmlns:a16="http://schemas.microsoft.com/office/drawing/2014/main" val="4226370672"/>
                  </a:ext>
                </a:extLst>
              </a:tr>
              <a:tr h="752475">
                <a:tc>
                  <a:txBody>
                    <a:bodyPr/>
                    <a:lstStyle/>
                    <a:p>
                      <a:r>
                        <a:rPr lang="mk-MK" b="0" i="0" dirty="0">
                          <a:solidFill>
                            <a:srgbClr val="0D0D0D"/>
                          </a:solidFill>
                          <a:effectLst/>
                          <a:latin typeface="Segoe UI Variable Text"/>
                        </a:rPr>
                        <a:t>Влијание врз климата</a:t>
                      </a:r>
                      <a:endParaRPr lang="en-US" dirty="0"/>
                    </a:p>
                  </a:txBody>
                  <a:tcPr/>
                </a:tc>
                <a:tc>
                  <a:txBody>
                    <a:bodyPr/>
                    <a:lstStyle/>
                    <a:p>
                      <a:r>
                        <a:rPr lang="mk-MK" dirty="0"/>
                        <a:t>позитивно</a:t>
                      </a:r>
                      <a:endParaRPr lang="en-US" dirty="0"/>
                    </a:p>
                  </a:txBody>
                  <a:tcPr/>
                </a:tc>
                <a:tc>
                  <a:txBody>
                    <a:bodyPr/>
                    <a:lstStyle/>
                    <a:p>
                      <a:r>
                        <a:rPr lang="mk-MK" dirty="0"/>
                        <a:t>негативно</a:t>
                      </a:r>
                      <a:endParaRPr lang="en-US" dirty="0"/>
                    </a:p>
                  </a:txBody>
                  <a:tcPr/>
                </a:tc>
                <a:extLst>
                  <a:ext uri="{0D108BD9-81ED-4DB2-BD59-A6C34878D82A}">
                    <a16:rowId xmlns:a16="http://schemas.microsoft.com/office/drawing/2014/main" val="699702150"/>
                  </a:ext>
                </a:extLst>
              </a:tr>
            </a:tbl>
          </a:graphicData>
        </a:graphic>
      </p:graphicFrame>
    </p:spTree>
    <p:extLst>
      <p:ext uri="{BB962C8B-B14F-4D97-AF65-F5344CB8AC3E}">
        <p14:creationId xmlns:p14="http://schemas.microsoft.com/office/powerpoint/2010/main" val="3730897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875221409"/>
              </p:ext>
            </p:extLst>
          </p:nvPr>
        </p:nvGraphicFramePr>
        <p:xfrm>
          <a:off x="152400" y="0"/>
          <a:ext cx="7437966"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52400" y="1149351"/>
            <a:ext cx="10934700" cy="5772149"/>
          </a:xfrm>
        </p:spPr>
        <p:txBody>
          <a:bodyPr>
            <a:normAutofit/>
          </a:bodyPr>
          <a:lstStyle/>
          <a:p>
            <a:r>
              <a:rPr lang="ru-RU" b="1" dirty="0">
                <a:solidFill>
                  <a:srgbClr val="0D0D0D"/>
                </a:solidFill>
                <a:latin typeface="Segoe UI Variable Text"/>
              </a:rPr>
              <a:t>Фармите како главен извор на суровини</a:t>
            </a:r>
          </a:p>
          <a:p>
            <a:r>
              <a:rPr lang="ru-RU" dirty="0">
                <a:solidFill>
                  <a:srgbClr val="0D0D0D"/>
                </a:solidFill>
                <a:latin typeface="Segoe UI Variable Text"/>
              </a:rPr>
              <a:t>Фармите обезбедуваат:</a:t>
            </a:r>
          </a:p>
          <a:p>
            <a:pPr>
              <a:buFont typeface="Arial" panose="020B0604020202020204" pitchFamily="34" charset="0"/>
              <a:buChar char="•"/>
            </a:pPr>
            <a:r>
              <a:rPr lang="ru-RU" dirty="0">
                <a:solidFill>
                  <a:srgbClr val="0D0D0D"/>
                </a:solidFill>
                <a:latin typeface="Segoe UI Variable Text"/>
              </a:rPr>
              <a:t>животински измет (крави, свињи, живина)</a:t>
            </a:r>
          </a:p>
          <a:p>
            <a:pPr>
              <a:buFont typeface="Arial" panose="020B0604020202020204" pitchFamily="34" charset="0"/>
              <a:buChar char="•"/>
            </a:pPr>
            <a:r>
              <a:rPr lang="ru-RU" dirty="0">
                <a:solidFill>
                  <a:srgbClr val="0D0D0D"/>
                </a:solidFill>
                <a:latin typeface="Segoe UI Variable Text"/>
              </a:rPr>
              <a:t>остатоци од храна за животни</a:t>
            </a:r>
          </a:p>
          <a:p>
            <a:pPr>
              <a:buFont typeface="Arial" panose="020B0604020202020204" pitchFamily="34" charset="0"/>
              <a:buChar char="•"/>
            </a:pPr>
            <a:r>
              <a:rPr lang="ru-RU" dirty="0">
                <a:solidFill>
                  <a:srgbClr val="0D0D0D"/>
                </a:solidFill>
                <a:latin typeface="Segoe UI Variable Text"/>
              </a:rPr>
              <a:t>растителни остатоци од нивите</a:t>
            </a:r>
          </a:p>
          <a:p>
            <a:r>
              <a:rPr lang="ru-RU" dirty="0">
                <a:solidFill>
                  <a:srgbClr val="0D0D0D"/>
                </a:solidFill>
                <a:latin typeface="Segoe UI Variable Text"/>
              </a:rPr>
              <a:t>Без фармите, </a:t>
            </a:r>
            <a:r>
              <a:rPr lang="ru-RU" b="1" dirty="0">
                <a:solidFill>
                  <a:srgbClr val="0D0D0D"/>
                </a:solidFill>
                <a:latin typeface="Segoe UI Variable Text"/>
              </a:rPr>
              <a:t>биогасните централи не би можеле да работат</a:t>
            </a:r>
            <a:r>
              <a:rPr lang="ru-RU" dirty="0">
                <a:solidFill>
                  <a:srgbClr val="0D0D0D"/>
                </a:solidFill>
                <a:latin typeface="Segoe UI Variable Text"/>
              </a:rPr>
              <a:t>.</a:t>
            </a:r>
          </a:p>
          <a:p>
            <a:r>
              <a:rPr lang="ru-RU" b="1" dirty="0">
                <a:solidFill>
                  <a:srgbClr val="0D0D0D"/>
                </a:solidFill>
                <a:latin typeface="Segoe UI Variable Text"/>
              </a:rPr>
              <a:t>. Континуирано снабдување</a:t>
            </a:r>
          </a:p>
          <a:p>
            <a:pPr>
              <a:buFont typeface="Arial" panose="020B0604020202020204" pitchFamily="34" charset="0"/>
              <a:buChar char="•"/>
            </a:pPr>
            <a:r>
              <a:rPr lang="ru-RU" dirty="0">
                <a:solidFill>
                  <a:srgbClr val="0D0D0D"/>
                </a:solidFill>
                <a:latin typeface="Segoe UI Variable Text"/>
              </a:rPr>
              <a:t>фармите произведуваат отпад </a:t>
            </a:r>
            <a:r>
              <a:rPr lang="ru-RU" b="1" dirty="0">
                <a:solidFill>
                  <a:srgbClr val="0D0D0D"/>
                </a:solidFill>
                <a:latin typeface="Segoe UI Variable Text"/>
              </a:rPr>
              <a:t>секој ден</a:t>
            </a:r>
            <a:endParaRPr lang="ru-RU" dirty="0">
              <a:solidFill>
                <a:srgbClr val="0D0D0D"/>
              </a:solidFill>
              <a:latin typeface="Segoe UI Variable Text"/>
            </a:endParaRPr>
          </a:p>
          <a:p>
            <a:pPr>
              <a:buFont typeface="Arial" panose="020B0604020202020204" pitchFamily="34" charset="0"/>
              <a:buChar char="•"/>
            </a:pPr>
            <a:r>
              <a:rPr lang="ru-RU" dirty="0">
                <a:solidFill>
                  <a:srgbClr val="0D0D0D"/>
                </a:solidFill>
                <a:latin typeface="Segoe UI Variable Text"/>
              </a:rPr>
              <a:t>тоа овозможува </a:t>
            </a:r>
            <a:r>
              <a:rPr lang="ru-RU" b="1" dirty="0">
                <a:solidFill>
                  <a:srgbClr val="0D0D0D"/>
                </a:solidFill>
                <a:latin typeface="Segoe UI Variable Text"/>
              </a:rPr>
              <a:t>постојано производство на биогас</a:t>
            </a:r>
            <a:endParaRPr lang="ru-RU" dirty="0">
              <a:solidFill>
                <a:srgbClr val="0D0D0D"/>
              </a:solidFill>
              <a:latin typeface="Segoe UI Variable Text"/>
            </a:endParaRPr>
          </a:p>
          <a:p>
            <a:pPr>
              <a:buFont typeface="Arial" panose="020B0604020202020204" pitchFamily="34" charset="0"/>
              <a:buChar char="•"/>
            </a:pPr>
            <a:r>
              <a:rPr lang="ru-RU" dirty="0">
                <a:solidFill>
                  <a:srgbClr val="0D0D0D"/>
                </a:solidFill>
                <a:latin typeface="Segoe UI Variable Text"/>
              </a:rPr>
              <a:t>централите имаат </a:t>
            </a:r>
            <a:r>
              <a:rPr lang="ru-RU" b="1" dirty="0">
                <a:solidFill>
                  <a:srgbClr val="0D0D0D"/>
                </a:solidFill>
                <a:latin typeface="Segoe UI Variable Text"/>
              </a:rPr>
              <a:t>стабилен и сигурен извор на биомаса</a:t>
            </a:r>
            <a:endParaRPr lang="ru-RU" dirty="0">
              <a:solidFill>
                <a:srgbClr val="0D0D0D"/>
              </a:solidFill>
              <a:latin typeface="Segoe UI Variable Text"/>
            </a:endParaRPr>
          </a:p>
          <a:p>
            <a:r>
              <a:rPr lang="ru-RU" b="1" dirty="0">
                <a:solidFill>
                  <a:srgbClr val="0D0D0D"/>
                </a:solidFill>
                <a:latin typeface="Segoe UI Variable Text"/>
              </a:rPr>
              <a:t> Решавање на проблемот со отпадот</a:t>
            </a:r>
          </a:p>
          <a:p>
            <a:pPr>
              <a:buFont typeface="Arial" panose="020B0604020202020204" pitchFamily="34" charset="0"/>
              <a:buChar char="•"/>
            </a:pPr>
            <a:r>
              <a:rPr lang="ru-RU" dirty="0">
                <a:solidFill>
                  <a:srgbClr val="0D0D0D"/>
                </a:solidFill>
                <a:latin typeface="Segoe UI Variable Text"/>
              </a:rPr>
              <a:t>изметот </a:t>
            </a:r>
            <a:r>
              <a:rPr lang="ru-RU" b="1" dirty="0">
                <a:solidFill>
                  <a:srgbClr val="0D0D0D"/>
                </a:solidFill>
                <a:latin typeface="Segoe UI Variable Text"/>
              </a:rPr>
              <a:t> </a:t>
            </a:r>
            <a:r>
              <a:rPr lang="ru-RU" dirty="0">
                <a:solidFill>
                  <a:srgbClr val="0D0D0D"/>
                </a:solidFill>
                <a:latin typeface="Segoe UI Variable Text"/>
              </a:rPr>
              <a:t>повеќе не загадува</a:t>
            </a:r>
          </a:p>
          <a:p>
            <a:pPr>
              <a:buFont typeface="Arial" panose="020B0604020202020204" pitchFamily="34" charset="0"/>
              <a:buChar char="•"/>
            </a:pPr>
            <a:r>
              <a:rPr lang="ru-RU" dirty="0">
                <a:solidFill>
                  <a:srgbClr val="0D0D0D"/>
                </a:solidFill>
                <a:latin typeface="Segoe UI Variable Text"/>
              </a:rPr>
              <a:t>не се фрла во природа</a:t>
            </a:r>
          </a:p>
          <a:p>
            <a:pPr>
              <a:buFont typeface="Arial" panose="020B0604020202020204" pitchFamily="34" charset="0"/>
              <a:buChar char="•"/>
            </a:pPr>
            <a:r>
              <a:rPr lang="ru-RU" dirty="0">
                <a:solidFill>
                  <a:srgbClr val="0D0D0D"/>
                </a:solidFill>
                <a:latin typeface="Segoe UI Variable Text"/>
              </a:rPr>
              <a:t>се користи како корисна суровина</a:t>
            </a:r>
          </a:p>
          <a:p>
            <a:endParaRPr lang="en-US" dirty="0"/>
          </a:p>
        </p:txBody>
      </p:sp>
    </p:spTree>
    <p:extLst>
      <p:ext uri="{BB962C8B-B14F-4D97-AF65-F5344CB8AC3E}">
        <p14:creationId xmlns:p14="http://schemas.microsoft.com/office/powerpoint/2010/main" val="3570687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50311002"/>
              </p:ext>
            </p:extLst>
          </p:nvPr>
        </p:nvGraphicFramePr>
        <p:xfrm>
          <a:off x="0" y="0"/>
          <a:ext cx="6028266" cy="1009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 y="1244599"/>
            <a:ext cx="5355771" cy="6958875"/>
          </a:xfrm>
        </p:spPr>
        <p:txBody>
          <a:bodyPr/>
          <a:lstStyle/>
          <a:p>
            <a:r>
              <a:rPr lang="ru-RU" sz="2300" b="1" dirty="0">
                <a:solidFill>
                  <a:srgbClr val="0D0D0D"/>
                </a:solidFill>
                <a:latin typeface="Segoe UI Variable Text"/>
              </a:rPr>
              <a:t>Заработка од продажба на биомаса</a:t>
            </a:r>
          </a:p>
          <a:p>
            <a:r>
              <a:rPr lang="ru-RU" sz="2300" dirty="0">
                <a:solidFill>
                  <a:srgbClr val="0D0D0D"/>
                </a:solidFill>
                <a:latin typeface="Segoe UI Variable Text"/>
              </a:rPr>
              <a:t>Земјоделците остваруваат приход од:</a:t>
            </a:r>
          </a:p>
          <a:p>
            <a:pPr>
              <a:buFont typeface="Arial" panose="020B0604020202020204" pitchFamily="34" charset="0"/>
              <a:buChar char="•"/>
            </a:pPr>
            <a:r>
              <a:rPr lang="ru-RU" sz="2300" dirty="0">
                <a:solidFill>
                  <a:srgbClr val="0D0D0D"/>
                </a:solidFill>
                <a:latin typeface="Segoe UI Variable Text"/>
              </a:rPr>
              <a:t>продажба на измет</a:t>
            </a:r>
          </a:p>
          <a:p>
            <a:pPr>
              <a:buFont typeface="Arial" panose="020B0604020202020204" pitchFamily="34" charset="0"/>
              <a:buChar char="•"/>
            </a:pPr>
            <a:r>
              <a:rPr lang="ru-RU" sz="2300" dirty="0">
                <a:solidFill>
                  <a:srgbClr val="0D0D0D"/>
                </a:solidFill>
                <a:latin typeface="Segoe UI Variable Text"/>
              </a:rPr>
              <a:t>продажба на растителни остатоци</a:t>
            </a:r>
          </a:p>
          <a:p>
            <a:pPr>
              <a:buFont typeface="Arial" panose="020B0604020202020204" pitchFamily="34" charset="0"/>
              <a:buChar char="•"/>
            </a:pPr>
            <a:r>
              <a:rPr lang="ru-RU" sz="2300" dirty="0">
                <a:solidFill>
                  <a:srgbClr val="0D0D0D"/>
                </a:solidFill>
                <a:latin typeface="Segoe UI Variable Text"/>
              </a:rPr>
              <a:t>продажба на пченка за биогас</a:t>
            </a:r>
          </a:p>
          <a:p>
            <a:endParaRPr lang="ru-RU" sz="2300" b="1" dirty="0">
              <a:solidFill>
                <a:srgbClr val="0D0D0D"/>
              </a:solidFill>
              <a:latin typeface="Segoe UI Variable Text"/>
            </a:endParaRPr>
          </a:p>
          <a:p>
            <a:r>
              <a:rPr lang="ru-RU" sz="2300" b="1" dirty="0">
                <a:solidFill>
                  <a:srgbClr val="0D0D0D"/>
                </a:solidFill>
                <a:latin typeface="Segoe UI Variable Text"/>
              </a:rPr>
              <a:t>Бесплатно природно ѓубриво</a:t>
            </a:r>
          </a:p>
          <a:p>
            <a:pPr>
              <a:buFont typeface="Arial" panose="020B0604020202020204" pitchFamily="34" charset="0"/>
              <a:buChar char="•"/>
            </a:pPr>
            <a:r>
              <a:rPr lang="ru-RU" sz="2300" dirty="0">
                <a:solidFill>
                  <a:srgbClr val="0D0D0D"/>
                </a:solidFill>
                <a:latin typeface="Segoe UI Variable Text"/>
              </a:rPr>
              <a:t>добиваат </a:t>
            </a:r>
            <a:r>
              <a:rPr lang="ru-RU" sz="2300" b="1" dirty="0">
                <a:solidFill>
                  <a:srgbClr val="0D0D0D"/>
                </a:solidFill>
                <a:latin typeface="Segoe UI Variable Text"/>
              </a:rPr>
              <a:t>дигестат бесплатно</a:t>
            </a:r>
            <a:endParaRPr lang="ru-RU" sz="2300" dirty="0">
              <a:solidFill>
                <a:srgbClr val="0D0D0D"/>
              </a:solidFill>
              <a:latin typeface="Segoe UI Variable Text"/>
            </a:endParaRPr>
          </a:p>
          <a:p>
            <a:pPr>
              <a:buFont typeface="Arial" panose="020B0604020202020204" pitchFamily="34" charset="0"/>
              <a:buChar char="•"/>
            </a:pPr>
            <a:r>
              <a:rPr lang="ru-RU" sz="2300" dirty="0">
                <a:solidFill>
                  <a:srgbClr val="0D0D0D"/>
                </a:solidFill>
                <a:latin typeface="Segoe UI Variable Text"/>
              </a:rPr>
              <a:t>нема трошоци за хемиски ѓубрива</a:t>
            </a:r>
          </a:p>
          <a:p>
            <a:pPr>
              <a:buFont typeface="Arial" panose="020B0604020202020204" pitchFamily="34" charset="0"/>
              <a:buChar char="•"/>
            </a:pPr>
            <a:r>
              <a:rPr lang="ru-RU" sz="2300" dirty="0">
                <a:solidFill>
                  <a:srgbClr val="0D0D0D"/>
                </a:solidFill>
                <a:latin typeface="Segoe UI Variable Text"/>
              </a:rPr>
              <a:t>поголем и поквалитетен принос</a:t>
            </a:r>
          </a:p>
          <a:p>
            <a:endParaRPr lang="en-US" dirty="0"/>
          </a:p>
        </p:txBody>
      </p:sp>
      <p:sp>
        <p:nvSpPr>
          <p:cNvPr id="11" name="Rectangle 10"/>
          <p:cNvSpPr/>
          <p:nvPr/>
        </p:nvSpPr>
        <p:spPr>
          <a:xfrm>
            <a:off x="5140343" y="961707"/>
            <a:ext cx="6096000" cy="2569934"/>
          </a:xfrm>
          <a:prstGeom prst="rect">
            <a:avLst/>
          </a:prstGeom>
        </p:spPr>
        <p:txBody>
          <a:bodyPr>
            <a:spAutoFit/>
          </a:bodyPr>
          <a:lstStyle/>
          <a:p>
            <a:r>
              <a:rPr lang="ru-RU" sz="2300" dirty="0"/>
              <a:t>продукт кој го продаваат на пазарод и заработуваат. Добивање стабилен и сигурен  извор на приход со вклучување на договори со биогасни централи на месечно нивно снабдување со биомаса, преку ова земјоделците добиваат дополнителен </a:t>
            </a:r>
            <a:endParaRPr lang="en-US" sz="2300" dirty="0"/>
          </a:p>
        </p:txBody>
      </p:sp>
      <p:pic>
        <p:nvPicPr>
          <p:cNvPr id="5" name="Picture 4"/>
          <p:cNvPicPr>
            <a:picLocks noChangeAspect="1"/>
          </p:cNvPicPr>
          <p:nvPr/>
        </p:nvPicPr>
        <p:blipFill>
          <a:blip r:embed="rId7"/>
          <a:stretch>
            <a:fillRect/>
          </a:stretch>
        </p:blipFill>
        <p:spPr>
          <a:xfrm>
            <a:off x="5657516" y="3740465"/>
            <a:ext cx="5578827" cy="2933383"/>
          </a:xfrm>
          <a:prstGeom prst="rect">
            <a:avLst/>
          </a:prstGeom>
        </p:spPr>
      </p:pic>
    </p:spTree>
    <p:extLst>
      <p:ext uri="{BB962C8B-B14F-4D97-AF65-F5344CB8AC3E}">
        <p14:creationId xmlns:p14="http://schemas.microsoft.com/office/powerpoint/2010/main" val="3861162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265169592"/>
              </p:ext>
            </p:extLst>
          </p:nvPr>
        </p:nvGraphicFramePr>
        <p:xfrm>
          <a:off x="715433" y="533400"/>
          <a:ext cx="9601199" cy="5676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13786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125163309"/>
              </p:ext>
            </p:extLst>
          </p:nvPr>
        </p:nvGraphicFramePr>
        <p:xfrm>
          <a:off x="1104900" y="1714500"/>
          <a:ext cx="8759652"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1219836"/>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806407054"/>
              </p:ext>
            </p:extLst>
          </p:nvPr>
        </p:nvGraphicFramePr>
        <p:xfrm>
          <a:off x="277284" y="28575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277284" y="1760539"/>
            <a:ext cx="10009716" cy="5383211"/>
          </a:xfrm>
        </p:spPr>
        <p:txBody>
          <a:bodyPr/>
          <a:lstStyle/>
          <a:p>
            <a:r>
              <a:rPr lang="ru-RU" b="1" dirty="0">
                <a:solidFill>
                  <a:srgbClr val="0D0D0D"/>
                </a:solidFill>
                <a:latin typeface="Segoe UI Variable Text"/>
              </a:rPr>
              <a:t>. Високи почетни трошоци</a:t>
            </a:r>
          </a:p>
          <a:p>
            <a:pPr>
              <a:buFont typeface="Arial" panose="020B0604020202020204" pitchFamily="34" charset="0"/>
              <a:buChar char="•"/>
            </a:pPr>
            <a:r>
              <a:rPr lang="ru-RU" dirty="0">
                <a:solidFill>
                  <a:srgbClr val="0D0D0D"/>
                </a:solidFill>
                <a:latin typeface="Segoe UI Variable Text"/>
              </a:rPr>
              <a:t>изградбата на биогасна централа е </a:t>
            </a:r>
            <a:r>
              <a:rPr lang="ru-RU" b="1" dirty="0">
                <a:solidFill>
                  <a:srgbClr val="0D0D0D"/>
                </a:solidFill>
                <a:latin typeface="Segoe UI Variable Text"/>
              </a:rPr>
              <a:t>многу скапа</a:t>
            </a:r>
            <a:endParaRPr lang="ru-RU" dirty="0">
              <a:solidFill>
                <a:srgbClr val="0D0D0D"/>
              </a:solidFill>
              <a:latin typeface="Segoe UI Variable Text"/>
            </a:endParaRPr>
          </a:p>
          <a:p>
            <a:pPr>
              <a:buFont typeface="Arial" panose="020B0604020202020204" pitchFamily="34" charset="0"/>
              <a:buChar char="•"/>
            </a:pPr>
            <a:r>
              <a:rPr lang="ru-RU" dirty="0">
                <a:solidFill>
                  <a:srgbClr val="0D0D0D"/>
                </a:solidFill>
                <a:latin typeface="Segoe UI Variable Text"/>
              </a:rPr>
              <a:t>потребна е:</a:t>
            </a:r>
          </a:p>
          <a:p>
            <a:pPr lvl="1">
              <a:buFont typeface="Arial" panose="020B0604020202020204" pitchFamily="34" charset="0"/>
              <a:buChar char="•"/>
            </a:pPr>
            <a:r>
              <a:rPr lang="ru-RU" sz="2000" dirty="0">
                <a:solidFill>
                  <a:srgbClr val="0D0D0D"/>
                </a:solidFill>
                <a:latin typeface="Segoe UI Variable Text"/>
              </a:rPr>
              <a:t>скапа опрема</a:t>
            </a:r>
          </a:p>
          <a:p>
            <a:pPr lvl="1">
              <a:buFont typeface="Arial" panose="020B0604020202020204" pitchFamily="34" charset="0"/>
              <a:buChar char="•"/>
            </a:pPr>
            <a:r>
              <a:rPr lang="ru-RU" sz="2000" dirty="0">
                <a:solidFill>
                  <a:srgbClr val="0D0D0D"/>
                </a:solidFill>
                <a:latin typeface="Segoe UI Variable Text"/>
              </a:rPr>
              <a:t>ферментатори</a:t>
            </a:r>
          </a:p>
          <a:p>
            <a:pPr lvl="1">
              <a:buFont typeface="Arial" panose="020B0604020202020204" pitchFamily="34" charset="0"/>
              <a:buChar char="•"/>
            </a:pPr>
            <a:r>
              <a:rPr lang="ru-RU" sz="2000" dirty="0">
                <a:solidFill>
                  <a:srgbClr val="0D0D0D"/>
                </a:solidFill>
                <a:latin typeface="Segoe UI Variable Text"/>
              </a:rPr>
              <a:t>генератори</a:t>
            </a:r>
          </a:p>
          <a:p>
            <a:pPr lvl="1">
              <a:buFont typeface="Arial" panose="020B0604020202020204" pitchFamily="34" charset="0"/>
              <a:buChar char="•"/>
            </a:pPr>
            <a:r>
              <a:rPr lang="ru-RU" sz="2000" dirty="0">
                <a:solidFill>
                  <a:srgbClr val="0D0D0D"/>
                </a:solidFill>
                <a:latin typeface="Segoe UI Variable Text"/>
              </a:rPr>
              <a:t>цевки и системи за безбедност</a:t>
            </a:r>
          </a:p>
          <a:p>
            <a:endParaRPr lang="en-US" dirty="0"/>
          </a:p>
        </p:txBody>
      </p:sp>
      <p:sp>
        <p:nvSpPr>
          <p:cNvPr id="5" name="Rectangle 4"/>
          <p:cNvSpPr/>
          <p:nvPr/>
        </p:nvSpPr>
        <p:spPr>
          <a:xfrm>
            <a:off x="584876" y="4870210"/>
            <a:ext cx="6096000" cy="1754326"/>
          </a:xfrm>
          <a:prstGeom prst="rect">
            <a:avLst/>
          </a:prstGeom>
        </p:spPr>
        <p:txBody>
          <a:bodyPr>
            <a:spAutoFit/>
          </a:bodyPr>
          <a:lstStyle/>
          <a:p>
            <a:r>
              <a:rPr lang="ru-RU" b="1" dirty="0">
                <a:solidFill>
                  <a:srgbClr val="0D0D0D"/>
                </a:solidFill>
                <a:latin typeface="Segoe UI Variable Text"/>
              </a:rPr>
              <a:t>Скапо одржување</a:t>
            </a:r>
          </a:p>
          <a:p>
            <a:pPr>
              <a:buFont typeface="Arial" panose="020B0604020202020204" pitchFamily="34" charset="0"/>
              <a:buChar char="•"/>
            </a:pPr>
            <a:r>
              <a:rPr lang="ru-RU" dirty="0">
                <a:solidFill>
                  <a:srgbClr val="0D0D0D"/>
                </a:solidFill>
                <a:latin typeface="Segoe UI Variable Text"/>
              </a:rPr>
              <a:t>потребна е </a:t>
            </a:r>
            <a:r>
              <a:rPr lang="ru-RU" b="1" dirty="0">
                <a:solidFill>
                  <a:srgbClr val="0D0D0D"/>
                </a:solidFill>
                <a:latin typeface="Segoe UI Variable Text"/>
              </a:rPr>
              <a:t>стручна екипа</a:t>
            </a:r>
            <a:endParaRPr lang="ru-RU" dirty="0">
              <a:solidFill>
                <a:srgbClr val="0D0D0D"/>
              </a:solidFill>
              <a:latin typeface="Segoe UI Variable Text"/>
            </a:endParaRPr>
          </a:p>
          <a:p>
            <a:pPr>
              <a:buFont typeface="Arial" panose="020B0604020202020204" pitchFamily="34" charset="0"/>
              <a:buChar char="•"/>
            </a:pPr>
            <a:r>
              <a:rPr lang="ru-RU" dirty="0">
                <a:solidFill>
                  <a:srgbClr val="0D0D0D"/>
                </a:solidFill>
                <a:latin typeface="Segoe UI Variable Text"/>
              </a:rPr>
              <a:t>редовно:</a:t>
            </a:r>
          </a:p>
          <a:p>
            <a:pPr marL="742950" lvl="1" indent="-285750">
              <a:buFont typeface="Arial" panose="020B0604020202020204" pitchFamily="34" charset="0"/>
              <a:buChar char="•"/>
            </a:pPr>
            <a:r>
              <a:rPr lang="ru-RU" dirty="0">
                <a:solidFill>
                  <a:srgbClr val="0D0D0D"/>
                </a:solidFill>
                <a:latin typeface="Segoe UI Variable Text"/>
              </a:rPr>
              <a:t>чистење</a:t>
            </a:r>
          </a:p>
          <a:p>
            <a:pPr marL="742950" lvl="1" indent="-285750">
              <a:buFont typeface="Arial" panose="020B0604020202020204" pitchFamily="34" charset="0"/>
              <a:buChar char="•"/>
            </a:pPr>
            <a:r>
              <a:rPr lang="ru-RU" dirty="0">
                <a:solidFill>
                  <a:srgbClr val="0D0D0D"/>
                </a:solidFill>
                <a:latin typeface="Segoe UI Variable Text"/>
              </a:rPr>
              <a:t>сервисирање</a:t>
            </a:r>
          </a:p>
          <a:p>
            <a:pPr marL="742950" lvl="1" indent="-285750">
              <a:buFont typeface="Arial" panose="020B0604020202020204" pitchFamily="34" charset="0"/>
              <a:buChar char="•"/>
            </a:pPr>
            <a:r>
              <a:rPr lang="ru-RU" dirty="0">
                <a:solidFill>
                  <a:srgbClr val="0D0D0D"/>
                </a:solidFill>
                <a:latin typeface="Segoe UI Variable Text"/>
              </a:rPr>
              <a:t>контроли</a:t>
            </a:r>
            <a:endParaRPr lang="ru-RU" b="0" i="0" dirty="0">
              <a:solidFill>
                <a:srgbClr val="0D0D0D"/>
              </a:solidFill>
              <a:effectLst/>
              <a:latin typeface="Segoe UI Variable Text"/>
            </a:endParaRPr>
          </a:p>
        </p:txBody>
      </p:sp>
      <p:pic>
        <p:nvPicPr>
          <p:cNvPr id="6" name="Picture 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25605" y="2030642"/>
            <a:ext cx="4539217" cy="2151400"/>
          </a:xfrm>
          <a:prstGeom prst="rect">
            <a:avLst/>
          </a:prstGeom>
        </p:spPr>
      </p:pic>
      <p:pic>
        <p:nvPicPr>
          <p:cNvPr id="7" name="Picture 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603204" y="4452144"/>
            <a:ext cx="4991388" cy="2235242"/>
          </a:xfrm>
          <a:prstGeom prst="rect">
            <a:avLst/>
          </a:prstGeom>
        </p:spPr>
      </p:pic>
    </p:spTree>
    <p:extLst>
      <p:ext uri="{BB962C8B-B14F-4D97-AF65-F5344CB8AC3E}">
        <p14:creationId xmlns:p14="http://schemas.microsoft.com/office/powerpoint/2010/main" val="30644991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21735302"/>
              </p:ext>
            </p:extLst>
          </p:nvPr>
        </p:nvGraphicFramePr>
        <p:xfrm>
          <a:off x="474135" y="338667"/>
          <a:ext cx="9838266" cy="61298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85565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125477255"/>
              </p:ext>
            </p:extLst>
          </p:nvPr>
        </p:nvGraphicFramePr>
        <p:xfrm>
          <a:off x="296334" y="17145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r>
              <a:rPr lang="ru-RU" dirty="0"/>
              <a:t>Биогасните централи денес се користат во повеќе од 100 држави во светот како дел од преминот кон обновлива енергија и заштита на животната средина.</a:t>
            </a:r>
          </a:p>
          <a:p>
            <a:r>
              <a:rPr lang="mk-MK" dirty="0"/>
              <a:t>Најголем светски лидер во биогасни централи е Кина со над 100.000 биогасни централи во руалните области каде се создава биомасата</a:t>
            </a:r>
          </a:p>
          <a:p>
            <a:r>
              <a:rPr lang="mk-MK" dirty="0"/>
              <a:t>Во Европа, најгомена држава која инвистира во произвотството на биогасни централи е Германија со над 10.000 биогасни централи </a:t>
            </a:r>
          </a:p>
          <a:p>
            <a:r>
              <a:rPr lang="mk-MK" dirty="0"/>
              <a:t>Други држави кои инвестираат во создавање на биогасни централи се</a:t>
            </a:r>
          </a:p>
          <a:p>
            <a:pPr>
              <a:buFont typeface="+mj-lt"/>
              <a:buAutoNum type="arabicPeriod"/>
            </a:pPr>
            <a:r>
              <a:rPr lang="ru-RU" dirty="0"/>
              <a:t>Франција</a:t>
            </a:r>
          </a:p>
          <a:p>
            <a:pPr>
              <a:buFont typeface="+mj-lt"/>
              <a:buAutoNum type="arabicPeriod"/>
            </a:pPr>
            <a:r>
              <a:rPr lang="ru-RU" dirty="0"/>
              <a:t>Индија</a:t>
            </a:r>
          </a:p>
          <a:p>
            <a:pPr>
              <a:buFont typeface="+mj-lt"/>
              <a:buAutoNum type="arabicPeriod"/>
            </a:pPr>
            <a:r>
              <a:rPr lang="ru-RU" dirty="0"/>
              <a:t>САД</a:t>
            </a:r>
          </a:p>
        </p:txBody>
      </p:sp>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82939" y="4963670"/>
            <a:ext cx="4582126" cy="1706842"/>
          </a:xfrm>
          <a:prstGeom prst="rect">
            <a:avLst/>
          </a:prstGeom>
        </p:spPr>
      </p:pic>
      <p:pic>
        <p:nvPicPr>
          <p:cNvPr id="5" name="Picture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847703" y="4963671"/>
            <a:ext cx="3612345" cy="1706842"/>
          </a:xfrm>
          <a:prstGeom prst="rect">
            <a:avLst/>
          </a:prstGeom>
        </p:spPr>
      </p:pic>
    </p:spTree>
    <p:extLst>
      <p:ext uri="{BB962C8B-B14F-4D97-AF65-F5344CB8AC3E}">
        <p14:creationId xmlns:p14="http://schemas.microsoft.com/office/powerpoint/2010/main" val="2131639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807505749"/>
              </p:ext>
            </p:extLst>
          </p:nvPr>
        </p:nvGraphicFramePr>
        <p:xfrm>
          <a:off x="999067" y="1574800"/>
          <a:ext cx="8636000" cy="2539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53237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68773" y="201039"/>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550995" y="1824095"/>
            <a:ext cx="5150769" cy="1200329"/>
          </a:xfrm>
          <a:prstGeom prst="rect">
            <a:avLst/>
          </a:prstGeom>
        </p:spPr>
        <p:txBody>
          <a:bodyPr wrap="none">
            <a:spAutoFit/>
          </a:bodyPr>
          <a:lstStyle/>
          <a:p>
            <a:r>
              <a:rPr lang="mk-MK" dirty="0"/>
              <a:t>Мала биогасна централа (фармерска)</a:t>
            </a:r>
          </a:p>
          <a:p>
            <a:r>
              <a:rPr lang="mk-MK" dirty="0"/>
              <a:t>Има моќност од 50-150 </a:t>
            </a:r>
            <a:r>
              <a:rPr lang="en-US" dirty="0"/>
              <a:t>kW</a:t>
            </a:r>
            <a:endParaRPr lang="mk-MK" dirty="0"/>
          </a:p>
          <a:p>
            <a:r>
              <a:rPr lang="mk-MK" dirty="0"/>
              <a:t>Што значи дека на дневно ниво произведува :</a:t>
            </a:r>
          </a:p>
          <a:p>
            <a:r>
              <a:rPr lang="mk-MK" dirty="0"/>
              <a:t>1.200 – 3.600 </a:t>
            </a:r>
            <a:r>
              <a:rPr lang="en-US" dirty="0"/>
              <a:t>kw</a:t>
            </a:r>
            <a:endParaRPr lang="mk-MK" dirty="0"/>
          </a:p>
        </p:txBody>
      </p:sp>
      <p:sp>
        <p:nvSpPr>
          <p:cNvPr id="6" name="Rectangle 5"/>
          <p:cNvSpPr/>
          <p:nvPr/>
        </p:nvSpPr>
        <p:spPr>
          <a:xfrm>
            <a:off x="550995" y="3326680"/>
            <a:ext cx="4708878" cy="1477328"/>
          </a:xfrm>
          <a:prstGeom prst="rect">
            <a:avLst/>
          </a:prstGeom>
        </p:spPr>
        <p:txBody>
          <a:bodyPr wrap="square">
            <a:spAutoFit/>
          </a:bodyPr>
          <a:lstStyle/>
          <a:p>
            <a:r>
              <a:rPr lang="mk-MK" dirty="0"/>
              <a:t>Средна биогасна централа</a:t>
            </a:r>
          </a:p>
          <a:p>
            <a:r>
              <a:rPr lang="mk-MK" dirty="0"/>
              <a:t>Има моќност од 250-500 </a:t>
            </a:r>
            <a:r>
              <a:rPr lang="en-US" dirty="0"/>
              <a:t>kw</a:t>
            </a:r>
            <a:endParaRPr lang="mk-MK" dirty="0"/>
          </a:p>
          <a:p>
            <a:r>
              <a:rPr lang="mk-MK" dirty="0"/>
              <a:t>Што значи дека на дневно ниво произведува :</a:t>
            </a:r>
          </a:p>
          <a:p>
            <a:r>
              <a:rPr lang="mk-MK" dirty="0"/>
              <a:t>6.000 – 12.000</a:t>
            </a:r>
            <a:r>
              <a:rPr lang="en-US" dirty="0"/>
              <a:t> kw</a:t>
            </a:r>
          </a:p>
        </p:txBody>
      </p:sp>
      <p:sp>
        <p:nvSpPr>
          <p:cNvPr id="7" name="Rectangle 6"/>
          <p:cNvSpPr/>
          <p:nvPr/>
        </p:nvSpPr>
        <p:spPr>
          <a:xfrm>
            <a:off x="550995" y="5106264"/>
            <a:ext cx="6197530" cy="1200329"/>
          </a:xfrm>
          <a:prstGeom prst="rect">
            <a:avLst/>
          </a:prstGeom>
        </p:spPr>
        <p:txBody>
          <a:bodyPr wrap="none">
            <a:spAutoFit/>
          </a:bodyPr>
          <a:lstStyle/>
          <a:p>
            <a:r>
              <a:rPr lang="mk-MK" dirty="0"/>
              <a:t>Голема биогасна централа (индустриска)</a:t>
            </a:r>
          </a:p>
          <a:p>
            <a:r>
              <a:rPr lang="mk-MK" dirty="0"/>
              <a:t>Има моќност од 1000</a:t>
            </a:r>
          </a:p>
          <a:p>
            <a:r>
              <a:rPr lang="mk-MK" dirty="0"/>
              <a:t>Што значи дека на дневно ниво произведува  повеќе од</a:t>
            </a:r>
          </a:p>
          <a:p>
            <a:r>
              <a:rPr lang="mk-MK" dirty="0"/>
              <a:t>24.000</a:t>
            </a:r>
            <a:r>
              <a:rPr lang="en-US" dirty="0"/>
              <a:t> kw</a:t>
            </a:r>
            <a:endParaRPr lang="mk-MK" dirty="0"/>
          </a:p>
        </p:txBody>
      </p:sp>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08799" y="2424259"/>
            <a:ext cx="4633811" cy="2606519"/>
          </a:xfrm>
          <a:prstGeom prst="rect">
            <a:avLst/>
          </a:prstGeom>
        </p:spPr>
      </p:pic>
    </p:spTree>
    <p:extLst>
      <p:ext uri="{BB962C8B-B14F-4D97-AF65-F5344CB8AC3E}">
        <p14:creationId xmlns:p14="http://schemas.microsoft.com/office/powerpoint/2010/main" val="29410532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128493174"/>
              </p:ext>
            </p:extLst>
          </p:nvPr>
        </p:nvGraphicFramePr>
        <p:xfrm>
          <a:off x="1241538" y="2010382"/>
          <a:ext cx="8680675" cy="3262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17334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259048821"/>
              </p:ext>
            </p:extLst>
          </p:nvPr>
        </p:nvGraphicFramePr>
        <p:xfrm>
          <a:off x="229862" y="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229862" y="1849303"/>
            <a:ext cx="8596668" cy="3880773"/>
          </a:xfrm>
        </p:spPr>
        <p:txBody>
          <a:bodyPr/>
          <a:lstStyle/>
          <a:p>
            <a:r>
              <a:rPr lang="mk-MK" dirty="0"/>
              <a:t>Во Македонија бројот на биогасни централи е мал</a:t>
            </a:r>
            <a:r>
              <a:rPr lang="en-US" dirty="0"/>
              <a:t>.</a:t>
            </a:r>
            <a:r>
              <a:rPr lang="mk-MK" dirty="0"/>
              <a:t> Со најпознатата ВЕЗЕ ШАРИ во Тетово и Сарамзалино во Лозово</a:t>
            </a:r>
          </a:p>
          <a:p>
            <a:r>
              <a:rPr lang="mk-MK" dirty="0"/>
              <a:t>Капацитетот на Биогасна централа ВЕЗЕ ШАРИ е 1</a:t>
            </a:r>
            <a:r>
              <a:rPr lang="en-US" dirty="0"/>
              <a:t>.000 kw </a:t>
            </a:r>
            <a:r>
              <a:rPr lang="mk-MK" dirty="0"/>
              <a:t>на час, односно 24.000 </a:t>
            </a:r>
            <a:r>
              <a:rPr lang="en-US" dirty="0"/>
              <a:t>kW </a:t>
            </a:r>
            <a:r>
              <a:rPr lang="mk-MK" dirty="0"/>
              <a:t>на ден .</a:t>
            </a:r>
          </a:p>
          <a:p>
            <a:r>
              <a:rPr lang="mk-MK" dirty="0"/>
              <a:t>Капацитетот на Биогасна централа Сарамзалино  е 2.0000 на час, односно  48.000 </a:t>
            </a:r>
            <a:r>
              <a:rPr lang="en-US" dirty="0"/>
              <a:t>kW</a:t>
            </a:r>
            <a:r>
              <a:rPr lang="mk-MK" dirty="0"/>
              <a:t> на ден </a:t>
            </a:r>
          </a:p>
        </p:txBody>
      </p:sp>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805304" y="3974029"/>
            <a:ext cx="3044091" cy="2683561"/>
          </a:xfrm>
          <a:prstGeom prst="rect">
            <a:avLst/>
          </a:prstGeom>
        </p:spPr>
      </p:pic>
      <p:pic>
        <p:nvPicPr>
          <p:cNvPr id="5" name="Picture 4"/>
          <p:cNvPicPr>
            <a:picLocks noChangeAspect="1"/>
          </p:cNvPicPr>
          <p:nvPr/>
        </p:nvPicPr>
        <p:blipFill>
          <a:blip r:embed="rId8"/>
          <a:stretch>
            <a:fillRect/>
          </a:stretch>
        </p:blipFill>
        <p:spPr>
          <a:xfrm>
            <a:off x="229862" y="4101737"/>
            <a:ext cx="5641725" cy="2555853"/>
          </a:xfrm>
          <a:prstGeom prst="rect">
            <a:avLst/>
          </a:prstGeom>
        </p:spPr>
      </p:pic>
    </p:spTree>
    <p:extLst>
      <p:ext uri="{BB962C8B-B14F-4D97-AF65-F5344CB8AC3E}">
        <p14:creationId xmlns:p14="http://schemas.microsoft.com/office/powerpoint/2010/main" val="14409451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80301497"/>
              </p:ext>
            </p:extLst>
          </p:nvPr>
        </p:nvGraphicFramePr>
        <p:xfrm>
          <a:off x="268772" y="181583"/>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268772" y="1907670"/>
            <a:ext cx="8596668" cy="4950330"/>
          </a:xfrm>
        </p:spPr>
        <p:txBody>
          <a:bodyPr/>
          <a:lstStyle/>
          <a:p>
            <a:r>
              <a:rPr lang="mk-MK" dirty="0"/>
              <a:t>Електро Шари е првата термоцентрала во Македонија за преоизвотство на електрична енергија. Како суровини за произвотство на електрична енергија се користи отпадот и нус-производот од фармата Везе Шари како и другиот отпад од земјоделието</a:t>
            </a:r>
          </a:p>
          <a:p>
            <a:r>
              <a:rPr lang="mk-MK" dirty="0"/>
              <a:t> Произвотство :</a:t>
            </a:r>
            <a:endParaRPr lang="en-US" dirty="0"/>
          </a:p>
          <a:p>
            <a:endParaRPr lang="en-US" dirty="0"/>
          </a:p>
          <a:p>
            <a:endParaRPr lang="en-US" dirty="0"/>
          </a:p>
          <a:p>
            <a:endParaRPr lang="en-US" dirty="0"/>
          </a:p>
          <a:p>
            <a:endParaRPr lang="en-US" dirty="0"/>
          </a:p>
          <a:p>
            <a:endParaRPr lang="mk-MK" dirty="0"/>
          </a:p>
          <a:p>
            <a:endParaRPr lang="mk-MK" dirty="0"/>
          </a:p>
          <a:p>
            <a:r>
              <a:rPr lang="mk-MK" dirty="0"/>
              <a:t>Исто така, вкупниот Дигест-ѓубриво што се произведува на крајот од секоја ферментација на годишно ниво изнесува  8.000 Т.</a:t>
            </a:r>
            <a:endParaRPr lang="en-US" dirty="0"/>
          </a:p>
          <a:p>
            <a:endParaRPr lang="en-US" dirty="0"/>
          </a:p>
          <a:p>
            <a:endParaRPr lang="en-US" dirty="0"/>
          </a:p>
          <a:p>
            <a:endParaRPr lang="en-US" dirty="0"/>
          </a:p>
          <a:p>
            <a:endParaRPr lang="en-US" dirty="0"/>
          </a:p>
          <a:p>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381731590"/>
              </p:ext>
            </p:extLst>
          </p:nvPr>
        </p:nvGraphicFramePr>
        <p:xfrm>
          <a:off x="522560" y="3653503"/>
          <a:ext cx="7103924" cy="2102301"/>
        </p:xfrm>
        <a:graphic>
          <a:graphicData uri="http://schemas.openxmlformats.org/drawingml/2006/table">
            <a:tbl>
              <a:tblPr firstRow="1" bandRow="1">
                <a:tableStyleId>{5C22544A-7EE6-4342-B048-85BDC9FD1C3A}</a:tableStyleId>
              </a:tblPr>
              <a:tblGrid>
                <a:gridCol w="3551962">
                  <a:extLst>
                    <a:ext uri="{9D8B030D-6E8A-4147-A177-3AD203B41FA5}">
                      <a16:colId xmlns:a16="http://schemas.microsoft.com/office/drawing/2014/main" val="1830334391"/>
                    </a:ext>
                  </a:extLst>
                </a:gridCol>
                <a:gridCol w="3551962">
                  <a:extLst>
                    <a:ext uri="{9D8B030D-6E8A-4147-A177-3AD203B41FA5}">
                      <a16:colId xmlns:a16="http://schemas.microsoft.com/office/drawing/2014/main" val="3328740684"/>
                    </a:ext>
                  </a:extLst>
                </a:gridCol>
              </a:tblGrid>
              <a:tr h="487407">
                <a:tc>
                  <a:txBody>
                    <a:bodyPr/>
                    <a:lstStyle/>
                    <a:p>
                      <a:r>
                        <a:rPr lang="mk-MK"/>
                        <a:t>ВЕЗЕ ШАРИ во Тетово</a:t>
                      </a:r>
                      <a:endParaRPr lang="en-US" dirty="0"/>
                    </a:p>
                  </a:txBody>
                  <a:tcPr/>
                </a:tc>
                <a:tc>
                  <a:txBody>
                    <a:bodyPr/>
                    <a:lstStyle/>
                    <a:p>
                      <a:r>
                        <a:rPr lang="mk-MK" dirty="0"/>
                        <a:t>Произведена електрична енергија во </a:t>
                      </a:r>
                      <a:r>
                        <a:rPr lang="en-US" dirty="0"/>
                        <a:t>kw</a:t>
                      </a:r>
                    </a:p>
                  </a:txBody>
                  <a:tcPr/>
                </a:tc>
                <a:extLst>
                  <a:ext uri="{0D108BD9-81ED-4DB2-BD59-A6C34878D82A}">
                    <a16:rowId xmlns:a16="http://schemas.microsoft.com/office/drawing/2014/main" val="920510013"/>
                  </a:ext>
                </a:extLst>
              </a:tr>
              <a:tr h="487407">
                <a:tc>
                  <a:txBody>
                    <a:bodyPr/>
                    <a:lstStyle/>
                    <a:p>
                      <a:r>
                        <a:rPr lang="mk-MK" dirty="0"/>
                        <a:t>дневно</a:t>
                      </a:r>
                      <a:endParaRPr lang="en-US" dirty="0"/>
                    </a:p>
                  </a:txBody>
                  <a:tcPr/>
                </a:tc>
                <a:tc>
                  <a:txBody>
                    <a:bodyPr/>
                    <a:lstStyle/>
                    <a:p>
                      <a:r>
                        <a:rPr lang="mk-MK" dirty="0"/>
                        <a:t>24.000</a:t>
                      </a:r>
                      <a:r>
                        <a:rPr lang="en-US" dirty="0"/>
                        <a:t> kw</a:t>
                      </a:r>
                    </a:p>
                  </a:txBody>
                  <a:tcPr/>
                </a:tc>
                <a:extLst>
                  <a:ext uri="{0D108BD9-81ED-4DB2-BD59-A6C34878D82A}">
                    <a16:rowId xmlns:a16="http://schemas.microsoft.com/office/drawing/2014/main" val="1913012479"/>
                  </a:ext>
                </a:extLst>
              </a:tr>
              <a:tr h="487407">
                <a:tc>
                  <a:txBody>
                    <a:bodyPr/>
                    <a:lstStyle/>
                    <a:p>
                      <a:r>
                        <a:rPr lang="mk-MK" dirty="0"/>
                        <a:t>месечно</a:t>
                      </a:r>
                      <a:endParaRPr lang="en-US" dirty="0"/>
                    </a:p>
                  </a:txBody>
                  <a:tcPr/>
                </a:tc>
                <a:tc>
                  <a:txBody>
                    <a:bodyPr/>
                    <a:lstStyle/>
                    <a:p>
                      <a:r>
                        <a:rPr lang="mk-MK" dirty="0"/>
                        <a:t>720.000</a:t>
                      </a:r>
                      <a:r>
                        <a:rPr lang="en-US" dirty="0"/>
                        <a:t> kw</a:t>
                      </a:r>
                    </a:p>
                  </a:txBody>
                  <a:tcPr/>
                </a:tc>
                <a:extLst>
                  <a:ext uri="{0D108BD9-81ED-4DB2-BD59-A6C34878D82A}">
                    <a16:rowId xmlns:a16="http://schemas.microsoft.com/office/drawing/2014/main" val="1232071305"/>
                  </a:ext>
                </a:extLst>
              </a:tr>
              <a:tr h="487407">
                <a:tc>
                  <a:txBody>
                    <a:bodyPr/>
                    <a:lstStyle/>
                    <a:p>
                      <a:r>
                        <a:rPr lang="mk-MK" dirty="0"/>
                        <a:t>годишно</a:t>
                      </a:r>
                      <a:endParaRPr lang="en-US" dirty="0"/>
                    </a:p>
                  </a:txBody>
                  <a:tcPr/>
                </a:tc>
                <a:tc>
                  <a:txBody>
                    <a:bodyPr/>
                    <a:lstStyle/>
                    <a:p>
                      <a:r>
                        <a:rPr lang="mk-MK" dirty="0"/>
                        <a:t>8.640.000</a:t>
                      </a:r>
                      <a:r>
                        <a:rPr lang="en-US" dirty="0"/>
                        <a:t> kw </a:t>
                      </a:r>
                    </a:p>
                  </a:txBody>
                  <a:tcPr/>
                </a:tc>
                <a:extLst>
                  <a:ext uri="{0D108BD9-81ED-4DB2-BD59-A6C34878D82A}">
                    <a16:rowId xmlns:a16="http://schemas.microsoft.com/office/drawing/2014/main" val="4184673004"/>
                  </a:ext>
                </a:extLst>
              </a:tr>
            </a:tbl>
          </a:graphicData>
        </a:graphic>
      </p:graphicFrame>
      <p:pic>
        <p:nvPicPr>
          <p:cNvPr id="2" name="Picture 1"/>
          <p:cNvPicPr>
            <a:picLocks noChangeAspect="1"/>
          </p:cNvPicPr>
          <p:nvPr/>
        </p:nvPicPr>
        <p:blipFill>
          <a:blip r:embed="rId7"/>
          <a:stretch>
            <a:fillRect/>
          </a:stretch>
        </p:blipFill>
        <p:spPr>
          <a:xfrm>
            <a:off x="8865440" y="3653503"/>
            <a:ext cx="2867025" cy="2082284"/>
          </a:xfrm>
          <a:prstGeom prst="rect">
            <a:avLst/>
          </a:prstGeom>
        </p:spPr>
      </p:pic>
    </p:spTree>
    <p:extLst>
      <p:ext uri="{BB962C8B-B14F-4D97-AF65-F5344CB8AC3E}">
        <p14:creationId xmlns:p14="http://schemas.microsoft.com/office/powerpoint/2010/main" val="1857189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60256322"/>
              </p:ext>
            </p:extLst>
          </p:nvPr>
        </p:nvGraphicFramePr>
        <p:xfrm>
          <a:off x="327138" y="0"/>
          <a:ext cx="8596668" cy="132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327138" y="1615841"/>
            <a:ext cx="8596668" cy="5242159"/>
          </a:xfrm>
        </p:spPr>
        <p:txBody>
          <a:bodyPr/>
          <a:lstStyle/>
          <a:p>
            <a:r>
              <a:rPr lang="mk-MK" dirty="0"/>
              <a:t>Инвестиција за Биогасната централа Електро Шари изнесувала околу 5 милиони евра.</a:t>
            </a:r>
          </a:p>
          <a:p>
            <a:r>
              <a:rPr lang="mk-MK" dirty="0"/>
              <a:t>Расходите за одржување,суровини,работа на годишно ниво изнесуваат околу 40.000</a:t>
            </a:r>
          </a:p>
          <a:p>
            <a:r>
              <a:rPr lang="mk-MK" dirty="0"/>
              <a:t>Во Македонија откупната цена за 1 </a:t>
            </a:r>
            <a:r>
              <a:rPr lang="en-US" dirty="0"/>
              <a:t>kw </a:t>
            </a:r>
            <a:r>
              <a:rPr lang="mk-MK" dirty="0"/>
              <a:t>- 0,06 евра = 1 </a:t>
            </a:r>
            <a:r>
              <a:rPr lang="en-US" dirty="0"/>
              <a:t>mw – 60 </a:t>
            </a:r>
            <a:r>
              <a:rPr lang="mk-MK" dirty="0"/>
              <a:t>евра. Што претставува дека :</a:t>
            </a:r>
          </a:p>
          <a:p>
            <a:endParaRPr lang="mk-MK" dirty="0"/>
          </a:p>
        </p:txBody>
      </p:sp>
      <p:graphicFrame>
        <p:nvGraphicFramePr>
          <p:cNvPr id="5" name="Table 4"/>
          <p:cNvGraphicFramePr>
            <a:graphicFrameLocks noGrp="1"/>
          </p:cNvGraphicFramePr>
          <p:nvPr>
            <p:extLst>
              <p:ext uri="{D42A27DB-BD31-4B8C-83A1-F6EECF244321}">
                <p14:modId xmlns:p14="http://schemas.microsoft.com/office/powerpoint/2010/main" val="2026746920"/>
              </p:ext>
            </p:extLst>
          </p:nvPr>
        </p:nvGraphicFramePr>
        <p:xfrm>
          <a:off x="341277" y="3789448"/>
          <a:ext cx="8582529" cy="2227109"/>
        </p:xfrm>
        <a:graphic>
          <a:graphicData uri="http://schemas.openxmlformats.org/drawingml/2006/table">
            <a:tbl>
              <a:tblPr firstRow="1" bandRow="1">
                <a:tableStyleId>{5C22544A-7EE6-4342-B048-85BDC9FD1C3A}</a:tableStyleId>
              </a:tblPr>
              <a:tblGrid>
                <a:gridCol w="2860843">
                  <a:extLst>
                    <a:ext uri="{9D8B030D-6E8A-4147-A177-3AD203B41FA5}">
                      <a16:colId xmlns:a16="http://schemas.microsoft.com/office/drawing/2014/main" val="4046874426"/>
                    </a:ext>
                  </a:extLst>
                </a:gridCol>
                <a:gridCol w="2860843">
                  <a:extLst>
                    <a:ext uri="{9D8B030D-6E8A-4147-A177-3AD203B41FA5}">
                      <a16:colId xmlns:a16="http://schemas.microsoft.com/office/drawing/2014/main" val="293620234"/>
                    </a:ext>
                  </a:extLst>
                </a:gridCol>
                <a:gridCol w="2860843">
                  <a:extLst>
                    <a:ext uri="{9D8B030D-6E8A-4147-A177-3AD203B41FA5}">
                      <a16:colId xmlns:a16="http://schemas.microsoft.com/office/drawing/2014/main" val="4106451569"/>
                    </a:ext>
                  </a:extLst>
                </a:gridCol>
              </a:tblGrid>
              <a:tr h="1004711">
                <a:tc>
                  <a:txBody>
                    <a:bodyPr/>
                    <a:lstStyle/>
                    <a:p>
                      <a:r>
                        <a:rPr lang="mk-MK" dirty="0"/>
                        <a:t>времетраење</a:t>
                      </a:r>
                      <a:endParaRPr lang="en-US" dirty="0"/>
                    </a:p>
                  </a:txBody>
                  <a:tcPr/>
                </a:tc>
                <a:tc>
                  <a:txBody>
                    <a:bodyPr/>
                    <a:lstStyle/>
                    <a:p>
                      <a:r>
                        <a:rPr lang="mk-MK" dirty="0"/>
                        <a:t>Произвотство на електрична</a:t>
                      </a:r>
                      <a:r>
                        <a:rPr lang="mk-MK" baseline="0" dirty="0"/>
                        <a:t> енергија </a:t>
                      </a:r>
                      <a:endParaRPr lang="en-US" dirty="0"/>
                    </a:p>
                  </a:txBody>
                  <a:tcPr/>
                </a:tc>
                <a:tc>
                  <a:txBody>
                    <a:bodyPr/>
                    <a:lstStyle/>
                    <a:p>
                      <a:r>
                        <a:rPr lang="mk-MK" dirty="0"/>
                        <a:t>Приходи</a:t>
                      </a:r>
                      <a:r>
                        <a:rPr lang="mk-MK" baseline="0" dirty="0"/>
                        <a:t> по откупна цена на ЕВН но Македонија</a:t>
                      </a:r>
                      <a:endParaRPr lang="en-US" dirty="0"/>
                    </a:p>
                  </a:txBody>
                  <a:tcPr/>
                </a:tc>
                <a:extLst>
                  <a:ext uri="{0D108BD9-81ED-4DB2-BD59-A6C34878D82A}">
                    <a16:rowId xmlns:a16="http://schemas.microsoft.com/office/drawing/2014/main" val="1251421524"/>
                  </a:ext>
                </a:extLst>
              </a:tr>
              <a:tr h="407466">
                <a:tc>
                  <a:txBody>
                    <a:bodyPr/>
                    <a:lstStyle/>
                    <a:p>
                      <a:r>
                        <a:rPr lang="mk-MK" dirty="0"/>
                        <a:t>Дневно </a:t>
                      </a:r>
                    </a:p>
                  </a:txBody>
                  <a:tcPr/>
                </a:tc>
                <a:tc>
                  <a:txBody>
                    <a:bodyPr/>
                    <a:lstStyle/>
                    <a:p>
                      <a:r>
                        <a:rPr lang="mk-MK" dirty="0"/>
                        <a:t>24.000</a:t>
                      </a:r>
                      <a:endParaRPr lang="en-US" dirty="0"/>
                    </a:p>
                  </a:txBody>
                  <a:tcPr/>
                </a:tc>
                <a:tc>
                  <a:txBody>
                    <a:bodyPr/>
                    <a:lstStyle/>
                    <a:p>
                      <a:r>
                        <a:rPr lang="mk-MK" dirty="0"/>
                        <a:t>1.440</a:t>
                      </a:r>
                      <a:endParaRPr lang="en-US" dirty="0"/>
                    </a:p>
                  </a:txBody>
                  <a:tcPr/>
                </a:tc>
                <a:extLst>
                  <a:ext uri="{0D108BD9-81ED-4DB2-BD59-A6C34878D82A}">
                    <a16:rowId xmlns:a16="http://schemas.microsoft.com/office/drawing/2014/main" val="1418039014"/>
                  </a:ext>
                </a:extLst>
              </a:tr>
              <a:tr h="407466">
                <a:tc>
                  <a:txBody>
                    <a:bodyPr/>
                    <a:lstStyle/>
                    <a:p>
                      <a:r>
                        <a:rPr lang="mk-MK" dirty="0"/>
                        <a:t>Месечно </a:t>
                      </a:r>
                      <a:endParaRPr lang="en-US" dirty="0"/>
                    </a:p>
                  </a:txBody>
                  <a:tcPr/>
                </a:tc>
                <a:tc>
                  <a:txBody>
                    <a:bodyPr/>
                    <a:lstStyle/>
                    <a:p>
                      <a:r>
                        <a:rPr lang="mk-MK" dirty="0"/>
                        <a:t>720.000</a:t>
                      </a:r>
                      <a:endParaRPr lang="en-US" dirty="0"/>
                    </a:p>
                  </a:txBody>
                  <a:tcPr/>
                </a:tc>
                <a:tc>
                  <a:txBody>
                    <a:bodyPr/>
                    <a:lstStyle/>
                    <a:p>
                      <a:r>
                        <a:rPr lang="mk-MK" dirty="0"/>
                        <a:t>43.000</a:t>
                      </a:r>
                      <a:endParaRPr lang="en-US" dirty="0"/>
                    </a:p>
                  </a:txBody>
                  <a:tcPr/>
                </a:tc>
                <a:extLst>
                  <a:ext uri="{0D108BD9-81ED-4DB2-BD59-A6C34878D82A}">
                    <a16:rowId xmlns:a16="http://schemas.microsoft.com/office/drawing/2014/main" val="57857657"/>
                  </a:ext>
                </a:extLst>
              </a:tr>
              <a:tr h="407466">
                <a:tc>
                  <a:txBody>
                    <a:bodyPr/>
                    <a:lstStyle/>
                    <a:p>
                      <a:r>
                        <a:rPr lang="mk-MK" dirty="0"/>
                        <a:t>годишно</a:t>
                      </a:r>
                      <a:endParaRPr lang="en-US" dirty="0"/>
                    </a:p>
                  </a:txBody>
                  <a:tcPr/>
                </a:tc>
                <a:tc>
                  <a:txBody>
                    <a:bodyPr/>
                    <a:lstStyle/>
                    <a:p>
                      <a:r>
                        <a:rPr lang="en-US" dirty="0"/>
                        <a:t>8.640.000 kw </a:t>
                      </a:r>
                    </a:p>
                  </a:txBody>
                  <a:tcPr/>
                </a:tc>
                <a:tc>
                  <a:txBody>
                    <a:bodyPr/>
                    <a:lstStyle/>
                    <a:p>
                      <a:r>
                        <a:rPr lang="mk-MK" dirty="0"/>
                        <a:t>518.400</a:t>
                      </a:r>
                      <a:endParaRPr lang="en-US" dirty="0"/>
                    </a:p>
                  </a:txBody>
                  <a:tcPr/>
                </a:tc>
                <a:extLst>
                  <a:ext uri="{0D108BD9-81ED-4DB2-BD59-A6C34878D82A}">
                    <a16:rowId xmlns:a16="http://schemas.microsoft.com/office/drawing/2014/main" val="2335717140"/>
                  </a:ext>
                </a:extLst>
              </a:tr>
            </a:tbl>
          </a:graphicData>
        </a:graphic>
      </p:graphicFrame>
    </p:spTree>
    <p:extLst>
      <p:ext uri="{BB962C8B-B14F-4D97-AF65-F5344CB8AC3E}">
        <p14:creationId xmlns:p14="http://schemas.microsoft.com/office/powerpoint/2010/main" val="2987574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6175" y="92667"/>
            <a:ext cx="8596668" cy="1320800"/>
          </a:xfrm>
        </p:spPr>
        <p:txBody>
          <a:bodyPr>
            <a:normAutofit fontScale="90000"/>
          </a:bodyPr>
          <a:lstStyle/>
          <a:p>
            <a:r>
              <a:rPr lang="mk-MK" b="1" i="1" dirty="0">
                <a:solidFill>
                  <a:srgbClr val="0D0D0D"/>
                </a:solidFill>
                <a:latin typeface="Segoe UI Variable Text"/>
              </a:rPr>
              <a:t>Што е </a:t>
            </a:r>
            <a:r>
              <a:rPr lang="mk-MK" b="1" i="1" u="sng" dirty="0">
                <a:solidFill>
                  <a:srgbClr val="0D0D0D"/>
                </a:solidFill>
                <a:latin typeface="Segoe UI Variable Text"/>
              </a:rPr>
              <a:t>енергија?</a:t>
            </a:r>
            <a:br>
              <a:rPr lang="mk-MK" b="1" i="1" u="sng" dirty="0">
                <a:solidFill>
                  <a:srgbClr val="0D0D0D"/>
                </a:solidFill>
                <a:latin typeface="Segoe UI Variable Text"/>
              </a:rPr>
            </a:br>
            <a:r>
              <a:rPr lang="mk-MK" dirty="0"/>
              <a:t/>
            </a:r>
            <a:br>
              <a:rPr lang="mk-MK" dirty="0"/>
            </a:b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980502736"/>
              </p:ext>
            </p:extLst>
          </p:nvPr>
        </p:nvGraphicFramePr>
        <p:xfrm>
          <a:off x="225387" y="1267924"/>
          <a:ext cx="8748799" cy="1969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417524" y="3320534"/>
            <a:ext cx="2098651" cy="369332"/>
          </a:xfrm>
          <a:prstGeom prst="rect">
            <a:avLst/>
          </a:prstGeom>
        </p:spPr>
        <p:txBody>
          <a:bodyPr wrap="none">
            <a:spAutoFit/>
          </a:bodyPr>
          <a:lstStyle/>
          <a:p>
            <a:r>
              <a:rPr lang="mk-MK" b="1" dirty="0">
                <a:solidFill>
                  <a:srgbClr val="0D0D0D"/>
                </a:solidFill>
                <a:latin typeface="Segoe UI Variable Text"/>
              </a:rPr>
              <a:t>Видови енергија</a:t>
            </a:r>
            <a:endParaRPr lang="mk-MK" b="1" i="0" dirty="0">
              <a:solidFill>
                <a:srgbClr val="0D0D0D"/>
              </a:solidFill>
              <a:effectLst/>
              <a:latin typeface="Segoe UI Variable Text"/>
            </a:endParaRPr>
          </a:p>
        </p:txBody>
      </p:sp>
      <p:sp>
        <p:nvSpPr>
          <p:cNvPr id="6" name="Rectangle 5"/>
          <p:cNvSpPr/>
          <p:nvPr/>
        </p:nvSpPr>
        <p:spPr>
          <a:xfrm>
            <a:off x="225387" y="3772933"/>
            <a:ext cx="8364526" cy="2308324"/>
          </a:xfrm>
          <a:prstGeom prst="rect">
            <a:avLst/>
          </a:prstGeom>
        </p:spPr>
        <p:txBody>
          <a:bodyPr wrap="square">
            <a:spAutoFit/>
          </a:bodyPr>
          <a:lstStyle/>
          <a:p>
            <a:pPr>
              <a:buFont typeface="Arial" panose="020B0604020202020204" pitchFamily="34" charset="0"/>
              <a:buChar char="•"/>
            </a:pPr>
            <a:r>
              <a:rPr lang="mk-MK" sz="2400" dirty="0">
                <a:solidFill>
                  <a:srgbClr val="0D0D0D"/>
                </a:solidFill>
                <a:latin typeface="Segoe UI Variable Text"/>
              </a:rPr>
              <a:t>Електрична енергија</a:t>
            </a:r>
          </a:p>
          <a:p>
            <a:pPr>
              <a:buFont typeface="Arial" panose="020B0604020202020204" pitchFamily="34" charset="0"/>
              <a:buChar char="•"/>
            </a:pPr>
            <a:r>
              <a:rPr lang="mk-MK" sz="2400" dirty="0">
                <a:solidFill>
                  <a:srgbClr val="0D0D0D"/>
                </a:solidFill>
                <a:latin typeface="Segoe UI Variable Text"/>
              </a:rPr>
              <a:t>Топлинска енергија</a:t>
            </a:r>
          </a:p>
          <a:p>
            <a:pPr>
              <a:buFont typeface="Arial" panose="020B0604020202020204" pitchFamily="34" charset="0"/>
              <a:buChar char="•"/>
            </a:pPr>
            <a:r>
              <a:rPr lang="mk-MK" sz="2400" dirty="0">
                <a:solidFill>
                  <a:srgbClr val="0D0D0D"/>
                </a:solidFill>
                <a:latin typeface="Segoe UI Variable Text"/>
              </a:rPr>
              <a:t>Сончева енергија</a:t>
            </a:r>
          </a:p>
          <a:p>
            <a:pPr>
              <a:buFont typeface="Arial" panose="020B0604020202020204" pitchFamily="34" charset="0"/>
              <a:buChar char="•"/>
            </a:pPr>
            <a:r>
              <a:rPr lang="mk-MK" sz="2400" dirty="0">
                <a:solidFill>
                  <a:srgbClr val="0D0D0D"/>
                </a:solidFill>
                <a:latin typeface="Segoe UI Variable Text"/>
              </a:rPr>
              <a:t>Ветровна енергија</a:t>
            </a:r>
          </a:p>
          <a:p>
            <a:pPr>
              <a:buFont typeface="Arial" panose="020B0604020202020204" pitchFamily="34" charset="0"/>
              <a:buChar char="•"/>
            </a:pPr>
            <a:r>
              <a:rPr lang="en-US" sz="2400" dirty="0">
                <a:solidFill>
                  <a:srgbClr val="0D0D0D"/>
                </a:solidFill>
                <a:latin typeface="Segoe UI Variable Text"/>
              </a:rPr>
              <a:t> </a:t>
            </a:r>
            <a:r>
              <a:rPr lang="mk-MK" sz="2400" dirty="0">
                <a:solidFill>
                  <a:srgbClr val="0D0D0D"/>
                </a:solidFill>
                <a:latin typeface="Segoe UI Variable Text"/>
              </a:rPr>
              <a:t>Хидроенергија</a:t>
            </a:r>
          </a:p>
          <a:p>
            <a:pPr>
              <a:buFont typeface="Arial" panose="020B0604020202020204" pitchFamily="34" charset="0"/>
              <a:buChar char="•"/>
            </a:pPr>
            <a:r>
              <a:rPr lang="mk-MK" sz="2400" u="sng" dirty="0">
                <a:solidFill>
                  <a:srgbClr val="0D0D0D"/>
                </a:solidFill>
                <a:latin typeface="Segoe UI Variable Text"/>
              </a:rPr>
              <a:t>Биолошка енергија (биомаса, биогас)</a:t>
            </a:r>
            <a:endParaRPr lang="mk-MK" sz="2400" b="0" i="0" u="sng" dirty="0">
              <a:solidFill>
                <a:srgbClr val="0D0D0D"/>
              </a:solidFill>
              <a:effectLst/>
              <a:latin typeface="Segoe UI Variable Text"/>
            </a:endParaRPr>
          </a:p>
        </p:txBody>
      </p:sp>
      <p:pic>
        <p:nvPicPr>
          <p:cNvPr id="3" name="Picture 2"/>
          <p:cNvPicPr>
            <a:picLocks noChangeAspect="1"/>
          </p:cNvPicPr>
          <p:nvPr/>
        </p:nvPicPr>
        <p:blipFill>
          <a:blip r:embed="rId7"/>
          <a:stretch>
            <a:fillRect/>
          </a:stretch>
        </p:blipFill>
        <p:spPr>
          <a:xfrm>
            <a:off x="7828719" y="3633307"/>
            <a:ext cx="4146273" cy="2425711"/>
          </a:xfrm>
          <a:prstGeom prst="rect">
            <a:avLst/>
          </a:prstGeom>
        </p:spPr>
      </p:pic>
    </p:spTree>
    <p:extLst>
      <p:ext uri="{BB962C8B-B14F-4D97-AF65-F5344CB8AC3E}">
        <p14:creationId xmlns:p14="http://schemas.microsoft.com/office/powerpoint/2010/main" val="166125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0591" y="5288339"/>
            <a:ext cx="3139732" cy="923330"/>
          </a:xfrm>
          <a:prstGeom prst="rect">
            <a:avLst/>
          </a:prstGeom>
        </p:spPr>
        <p:txBody>
          <a:bodyPr wrap="square">
            <a:spAutoFit/>
          </a:bodyPr>
          <a:lstStyle/>
          <a:p>
            <a:r>
              <a:rPr lang="ru-RU" dirty="0"/>
              <a:t>ПОДГОТВИЛ:                                                                                                                    Вокторија Зоксимоска                                                                                Даниел Србиноски</a:t>
            </a:r>
          </a:p>
        </p:txBody>
      </p:sp>
      <p:sp>
        <p:nvSpPr>
          <p:cNvPr id="5" name="Rectangle 4"/>
          <p:cNvSpPr/>
          <p:nvPr/>
        </p:nvSpPr>
        <p:spPr>
          <a:xfrm>
            <a:off x="8111927" y="5271086"/>
            <a:ext cx="4495120" cy="1200329"/>
          </a:xfrm>
          <a:prstGeom prst="rect">
            <a:avLst/>
          </a:prstGeom>
        </p:spPr>
        <p:txBody>
          <a:bodyPr wrap="square">
            <a:spAutoFit/>
          </a:bodyPr>
          <a:lstStyle/>
          <a:p>
            <a:r>
              <a:rPr lang="mk-MK" dirty="0"/>
              <a:t>МЕНТОР: </a:t>
            </a:r>
          </a:p>
          <a:p>
            <a:r>
              <a:rPr lang="mk-MK" dirty="0"/>
              <a:t>Владимир Мисајловски</a:t>
            </a:r>
          </a:p>
          <a:p>
            <a:r>
              <a:rPr lang="mk-MK" dirty="0"/>
              <a:t>Јован Пуновски </a:t>
            </a:r>
          </a:p>
          <a:p>
            <a:r>
              <a:rPr lang="mk-MK" dirty="0"/>
              <a:t>             </a:t>
            </a:r>
            <a:endParaRPr lang="en-US" dirty="0"/>
          </a:p>
        </p:txBody>
      </p:sp>
      <p:sp>
        <p:nvSpPr>
          <p:cNvPr id="6" name="Rectangle 5"/>
          <p:cNvSpPr/>
          <p:nvPr/>
        </p:nvSpPr>
        <p:spPr>
          <a:xfrm>
            <a:off x="9728010" y="6471415"/>
            <a:ext cx="2597186" cy="369332"/>
          </a:xfrm>
          <a:prstGeom prst="rect">
            <a:avLst/>
          </a:prstGeom>
        </p:spPr>
        <p:txBody>
          <a:bodyPr wrap="none">
            <a:spAutoFit/>
          </a:bodyPr>
          <a:lstStyle/>
          <a:p>
            <a:r>
              <a:rPr lang="mk-MK" dirty="0"/>
              <a:t>Изработено: 2025 Год.</a:t>
            </a:r>
            <a:endParaRPr lang="en-US" dirty="0"/>
          </a:p>
        </p:txBody>
      </p:sp>
    </p:spTree>
    <p:extLst>
      <p:ext uri="{BB962C8B-B14F-4D97-AF65-F5344CB8AC3E}">
        <p14:creationId xmlns:p14="http://schemas.microsoft.com/office/powerpoint/2010/main" val="298524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534" y="247650"/>
            <a:ext cx="8596668" cy="1320800"/>
          </a:xfrm>
        </p:spPr>
        <p:txBody>
          <a:bodyPr/>
          <a:lstStyle/>
          <a:p>
            <a:r>
              <a:rPr lang="mk-MK" b="1" dirty="0">
                <a:solidFill>
                  <a:srgbClr val="0D0D0D"/>
                </a:solidFill>
                <a:latin typeface="Segoe UI Variable Text"/>
              </a:rPr>
              <a:t>Што е </a:t>
            </a:r>
            <a:r>
              <a:rPr lang="mk-MK" b="1" i="1" u="sng" dirty="0">
                <a:solidFill>
                  <a:srgbClr val="0D0D0D"/>
                </a:solidFill>
                <a:latin typeface="Segoe UI Variable Text"/>
              </a:rPr>
              <a:t>електрична енергија?</a:t>
            </a:r>
            <a:br>
              <a:rPr lang="mk-MK" b="1" i="1" u="sng" dirty="0">
                <a:solidFill>
                  <a:srgbClr val="0D0D0D"/>
                </a:solidFill>
                <a:latin typeface="Segoe UI Variable Text"/>
              </a:rPr>
            </a:br>
            <a:endParaRPr lang="en-US" i="1" u="sng" dirty="0"/>
          </a:p>
        </p:txBody>
      </p:sp>
      <p:sp>
        <p:nvSpPr>
          <p:cNvPr id="3" name="Content Placeholder 2"/>
          <p:cNvSpPr>
            <a:spLocks noGrp="1"/>
          </p:cNvSpPr>
          <p:nvPr>
            <p:ph idx="1"/>
          </p:nvPr>
        </p:nvSpPr>
        <p:spPr>
          <a:xfrm>
            <a:off x="0" y="1376004"/>
            <a:ext cx="8596668" cy="1401761"/>
          </a:xfrm>
        </p:spPr>
        <p:txBody>
          <a:bodyPr>
            <a:noAutofit/>
          </a:bodyPr>
          <a:lstStyle/>
          <a:p>
            <a:r>
              <a:rPr lang="ru-RU" sz="2400" b="1" i="1" u="sng" dirty="0">
                <a:solidFill>
                  <a:srgbClr val="0D0D0D"/>
                </a:solidFill>
                <a:latin typeface="Segoe UI Variable Text"/>
              </a:rPr>
              <a:t>Електричната енергија</a:t>
            </a:r>
            <a:r>
              <a:rPr lang="ru-RU" sz="2400" dirty="0">
                <a:solidFill>
                  <a:srgbClr val="0D0D0D"/>
                </a:solidFill>
                <a:latin typeface="Segoe UI Variable Text"/>
              </a:rPr>
              <a:t> е вид енергија која настанува од </a:t>
            </a:r>
            <a:r>
              <a:rPr lang="ru-RU" sz="2400" b="1" dirty="0">
                <a:solidFill>
                  <a:srgbClr val="0D0D0D"/>
                </a:solidFill>
                <a:latin typeface="Segoe UI Variable Text"/>
              </a:rPr>
              <a:t>движењето на електричните полнежи (електрони)</a:t>
            </a:r>
            <a:r>
              <a:rPr lang="ru-RU" sz="2400" dirty="0">
                <a:solidFill>
                  <a:srgbClr val="0D0D0D"/>
                </a:solidFill>
                <a:latin typeface="Segoe UI Variable Text"/>
              </a:rPr>
              <a:t> низ еден проводник. Таа е една од </a:t>
            </a:r>
            <a:r>
              <a:rPr lang="ru-RU" sz="2400" b="1" dirty="0">
                <a:solidFill>
                  <a:srgbClr val="0D0D0D"/>
                </a:solidFill>
                <a:latin typeface="Segoe UI Variable Text"/>
              </a:rPr>
              <a:t>најкористените форми на енергија во современиот свет</a:t>
            </a:r>
            <a:r>
              <a:rPr lang="ru-RU" sz="2400" dirty="0">
                <a:solidFill>
                  <a:srgbClr val="0D0D0D"/>
                </a:solidFill>
                <a:latin typeface="Segoe UI Variable Text"/>
              </a:rPr>
              <a:t>, затоа што лесно се пренесува и претвора во други форми.</a:t>
            </a:r>
            <a:endParaRPr lang="en-US" sz="2400" dirty="0"/>
          </a:p>
        </p:txBody>
      </p:sp>
      <p:sp>
        <p:nvSpPr>
          <p:cNvPr id="4" name="Rectangle 3"/>
          <p:cNvSpPr/>
          <p:nvPr/>
        </p:nvSpPr>
        <p:spPr>
          <a:xfrm>
            <a:off x="379625" y="3930062"/>
            <a:ext cx="6466416" cy="2677656"/>
          </a:xfrm>
          <a:prstGeom prst="rect">
            <a:avLst/>
          </a:prstGeom>
        </p:spPr>
        <p:txBody>
          <a:bodyPr wrap="square">
            <a:spAutoFit/>
          </a:bodyPr>
          <a:lstStyle/>
          <a:p>
            <a:r>
              <a:rPr lang="ru-RU" sz="2400" b="1" dirty="0">
                <a:solidFill>
                  <a:srgbClr val="0D0D0D"/>
                </a:solidFill>
                <a:latin typeface="Segoe UI Variable Text"/>
              </a:rPr>
              <a:t>Електричната енергија е вид енергија која настанува од движењето на електричните полнежи (електрони) низ еден проводник. Таа е една од најкористените форми на енергија во современиот свет, затоа што лесно се пренесува и претвора во други форми.</a:t>
            </a:r>
          </a:p>
        </p:txBody>
      </p:sp>
      <p:pic>
        <p:nvPicPr>
          <p:cNvPr id="5" name="Picture 4"/>
          <p:cNvPicPr>
            <a:picLocks noChangeAspect="1"/>
          </p:cNvPicPr>
          <p:nvPr/>
        </p:nvPicPr>
        <p:blipFill>
          <a:blip r:embed="rId2"/>
          <a:stretch>
            <a:fillRect/>
          </a:stretch>
        </p:blipFill>
        <p:spPr>
          <a:xfrm>
            <a:off x="7298342" y="2719389"/>
            <a:ext cx="4006351" cy="4006351"/>
          </a:xfrm>
          <a:prstGeom prst="rect">
            <a:avLst/>
          </a:prstGeom>
        </p:spPr>
      </p:pic>
    </p:spTree>
    <p:extLst>
      <p:ext uri="{BB962C8B-B14F-4D97-AF65-F5344CB8AC3E}">
        <p14:creationId xmlns:p14="http://schemas.microsoft.com/office/powerpoint/2010/main" val="802667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3068256590"/>
              </p:ext>
            </p:extLst>
          </p:nvPr>
        </p:nvGraphicFramePr>
        <p:xfrm>
          <a:off x="661480" y="1400783"/>
          <a:ext cx="9708205" cy="54572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 2"/>
          <p:cNvGraphicFramePr/>
          <p:nvPr>
            <p:extLst>
              <p:ext uri="{D42A27DB-BD31-4B8C-83A1-F6EECF244321}">
                <p14:modId xmlns:p14="http://schemas.microsoft.com/office/powerpoint/2010/main" val="3729430142"/>
              </p:ext>
            </p:extLst>
          </p:nvPr>
        </p:nvGraphicFramePr>
        <p:xfrm>
          <a:off x="0" y="189849"/>
          <a:ext cx="8754894" cy="938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637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33350"/>
            <a:ext cx="8596668" cy="1320800"/>
          </a:xfrm>
        </p:spPr>
        <p:txBody>
          <a:bodyPr>
            <a:normAutofit fontScale="90000"/>
          </a:bodyPr>
          <a:lstStyle/>
          <a:p>
            <a:r>
              <a:rPr lang="ru-RU" b="1" dirty="0">
                <a:solidFill>
                  <a:srgbClr val="0D0D0D"/>
                </a:solidFill>
                <a:latin typeface="Segoe UI Variable Text"/>
              </a:rPr>
              <a:t>Што се обновливи извори на енергија?</a:t>
            </a:r>
            <a:br>
              <a:rPr lang="ru-RU" b="1" dirty="0">
                <a:solidFill>
                  <a:srgbClr val="0D0D0D"/>
                </a:solidFill>
                <a:latin typeface="Segoe UI Variable Text"/>
              </a:rPr>
            </a:br>
            <a:endParaRPr lang="en-US" dirty="0"/>
          </a:p>
        </p:txBody>
      </p:sp>
      <p:sp>
        <p:nvSpPr>
          <p:cNvPr id="3" name="Content Placeholder 2"/>
          <p:cNvSpPr>
            <a:spLocks noGrp="1"/>
          </p:cNvSpPr>
          <p:nvPr>
            <p:ph idx="1"/>
          </p:nvPr>
        </p:nvSpPr>
        <p:spPr>
          <a:xfrm>
            <a:off x="171450" y="1202282"/>
            <a:ext cx="10801350" cy="1905000"/>
          </a:xfrm>
        </p:spPr>
        <p:txBody>
          <a:bodyPr>
            <a:normAutofit/>
          </a:bodyPr>
          <a:lstStyle/>
          <a:p>
            <a:r>
              <a:rPr lang="ru-RU" sz="2400" b="1" dirty="0">
                <a:solidFill>
                  <a:srgbClr val="0D0D0D"/>
                </a:solidFill>
                <a:latin typeface="Segoe UI Variable Text"/>
              </a:rPr>
              <a:t>Обновливи извори на енергија</a:t>
            </a:r>
            <a:r>
              <a:rPr lang="ru-RU" sz="2400" dirty="0">
                <a:solidFill>
                  <a:srgbClr val="0D0D0D"/>
                </a:solidFill>
                <a:latin typeface="Segoe UI Variable Text"/>
              </a:rPr>
              <a:t> се извори кои </a:t>
            </a:r>
            <a:r>
              <a:rPr lang="ru-RU" sz="2400" b="1" dirty="0">
                <a:solidFill>
                  <a:srgbClr val="0D0D0D"/>
                </a:solidFill>
                <a:latin typeface="Segoe UI Variable Text"/>
              </a:rPr>
              <a:t>природно и постојано се обновуваат</a:t>
            </a:r>
            <a:r>
              <a:rPr lang="ru-RU" sz="2400" dirty="0">
                <a:solidFill>
                  <a:srgbClr val="0D0D0D"/>
                </a:solidFill>
                <a:latin typeface="Segoe UI Variable Text"/>
              </a:rPr>
              <a:t>, па затоа </a:t>
            </a:r>
            <a:r>
              <a:rPr lang="ru-RU" sz="2400" b="1" dirty="0">
                <a:solidFill>
                  <a:srgbClr val="0D0D0D"/>
                </a:solidFill>
                <a:latin typeface="Segoe UI Variable Text"/>
              </a:rPr>
              <a:t>не се трошат</a:t>
            </a:r>
            <a:r>
              <a:rPr lang="ru-RU" sz="2400" dirty="0">
                <a:solidFill>
                  <a:srgbClr val="0D0D0D"/>
                </a:solidFill>
                <a:latin typeface="Segoe UI Variable Text"/>
              </a:rPr>
              <a:t> како фосилните горива и </a:t>
            </a:r>
            <a:r>
              <a:rPr lang="ru-RU" sz="2400" b="1" dirty="0">
                <a:solidFill>
                  <a:srgbClr val="0D0D0D"/>
                </a:solidFill>
                <a:latin typeface="Segoe UI Variable Text"/>
              </a:rPr>
              <a:t>не ја загадуваат околината во голема мера</a:t>
            </a:r>
            <a:r>
              <a:rPr lang="ru-RU" sz="2000" dirty="0">
                <a:solidFill>
                  <a:srgbClr val="0D0D0D"/>
                </a:solidFill>
                <a:latin typeface="Segoe UI Variable Text"/>
              </a:rPr>
              <a:t>.</a:t>
            </a:r>
            <a:endParaRPr lang="en-US" sz="2000" dirty="0"/>
          </a:p>
        </p:txBody>
      </p:sp>
      <p:sp>
        <p:nvSpPr>
          <p:cNvPr id="4" name="Rectangle 3"/>
          <p:cNvSpPr/>
          <p:nvPr/>
        </p:nvSpPr>
        <p:spPr>
          <a:xfrm>
            <a:off x="171450" y="2855413"/>
            <a:ext cx="10115550" cy="4339650"/>
          </a:xfrm>
          <a:prstGeom prst="rect">
            <a:avLst/>
          </a:prstGeom>
        </p:spPr>
        <p:txBody>
          <a:bodyPr wrap="square">
            <a:spAutoFit/>
          </a:bodyPr>
          <a:lstStyle/>
          <a:p>
            <a:pPr>
              <a:buFont typeface="Arial" panose="020B0604020202020204" pitchFamily="34" charset="0"/>
              <a:buChar char="•"/>
            </a:pPr>
            <a:r>
              <a:rPr lang="ru-RU" sz="2400" dirty="0">
                <a:solidFill>
                  <a:srgbClr val="0D0D0D"/>
                </a:solidFill>
                <a:latin typeface="Segoe UI Variable Text"/>
              </a:rPr>
              <a:t>Позитивни карактеристики</a:t>
            </a:r>
          </a:p>
          <a:p>
            <a:pPr>
              <a:buFont typeface="Arial" panose="020B0604020202020204" pitchFamily="34" charset="0"/>
              <a:buChar char="•"/>
            </a:pPr>
            <a:r>
              <a:rPr lang="ru-RU" sz="2400" dirty="0">
                <a:solidFill>
                  <a:srgbClr val="0D0D0D"/>
                </a:solidFill>
                <a:latin typeface="Segoe UI Variable Text"/>
              </a:rPr>
              <a:t> Не ја загадуваат или ја загадуваат </a:t>
            </a:r>
            <a:r>
              <a:rPr lang="ru-RU" sz="2400" b="1" dirty="0">
                <a:solidFill>
                  <a:srgbClr val="0D0D0D"/>
                </a:solidFill>
                <a:latin typeface="Segoe UI Variable Text"/>
              </a:rPr>
              <a:t>сосема малку животната средина</a:t>
            </a:r>
          </a:p>
          <a:p>
            <a:pPr>
              <a:buFont typeface="Arial" panose="020B0604020202020204" pitchFamily="34" charset="0"/>
              <a:buChar char="•"/>
            </a:pPr>
            <a:r>
              <a:rPr lang="ru-RU" sz="2400" dirty="0">
                <a:solidFill>
                  <a:srgbClr val="0D0D0D"/>
                </a:solidFill>
                <a:latin typeface="Segoe UI Variable Text"/>
              </a:rPr>
              <a:t> Се обновуваат </a:t>
            </a:r>
            <a:r>
              <a:rPr lang="ru-RU" sz="2400" b="1" dirty="0">
                <a:solidFill>
                  <a:srgbClr val="0D0D0D"/>
                </a:solidFill>
                <a:latin typeface="Segoe UI Variable Text"/>
              </a:rPr>
              <a:t>природно и постојано</a:t>
            </a:r>
            <a:endParaRPr lang="ru-RU" sz="2400" dirty="0">
              <a:solidFill>
                <a:srgbClr val="0D0D0D"/>
              </a:solidFill>
              <a:latin typeface="Segoe UI Variable Text"/>
            </a:endParaRPr>
          </a:p>
          <a:p>
            <a:pPr>
              <a:buFont typeface="Arial" panose="020B0604020202020204" pitchFamily="34" charset="0"/>
              <a:buChar char="•"/>
            </a:pPr>
            <a:r>
              <a:rPr lang="ru-RU" sz="2400" dirty="0">
                <a:solidFill>
                  <a:srgbClr val="0D0D0D"/>
                </a:solidFill>
                <a:latin typeface="Segoe UI Variable Text"/>
              </a:rPr>
              <a:t> Не испуштаат големи количини на штетни гасови</a:t>
            </a:r>
          </a:p>
          <a:p>
            <a:pPr>
              <a:buFont typeface="Arial" panose="020B0604020202020204" pitchFamily="34" charset="0"/>
              <a:buChar char="•"/>
            </a:pPr>
            <a:r>
              <a:rPr lang="ru-RU" sz="2400" dirty="0">
                <a:solidFill>
                  <a:srgbClr val="0D0D0D"/>
                </a:solidFill>
                <a:latin typeface="Segoe UI Variable Text"/>
              </a:rPr>
              <a:t> Ја намалуваат зависноста од:</a:t>
            </a:r>
          </a:p>
          <a:p>
            <a:pPr marL="742950" lvl="1" indent="-285750">
              <a:buFont typeface="Arial" panose="020B0604020202020204" pitchFamily="34" charset="0"/>
              <a:buChar char="•"/>
            </a:pPr>
            <a:r>
              <a:rPr lang="ru-RU" sz="2400" dirty="0">
                <a:solidFill>
                  <a:srgbClr val="0D0D0D"/>
                </a:solidFill>
                <a:latin typeface="Segoe UI Variable Text"/>
              </a:rPr>
              <a:t>јаглен</a:t>
            </a:r>
          </a:p>
          <a:p>
            <a:pPr marL="742950" lvl="1" indent="-285750">
              <a:buFont typeface="Arial" panose="020B0604020202020204" pitchFamily="34" charset="0"/>
              <a:buChar char="•"/>
            </a:pPr>
            <a:r>
              <a:rPr lang="ru-RU" sz="2400" dirty="0">
                <a:solidFill>
                  <a:srgbClr val="0D0D0D"/>
                </a:solidFill>
                <a:latin typeface="Segoe UI Variable Text"/>
              </a:rPr>
              <a:t>нафта</a:t>
            </a:r>
          </a:p>
          <a:p>
            <a:pPr marL="742950" lvl="1" indent="-285750">
              <a:buFont typeface="Arial" panose="020B0604020202020204" pitchFamily="34" charset="0"/>
              <a:buChar char="•"/>
            </a:pPr>
            <a:r>
              <a:rPr lang="ru-RU" sz="2400" dirty="0">
                <a:solidFill>
                  <a:srgbClr val="0D0D0D"/>
                </a:solidFill>
                <a:latin typeface="Segoe UI Variable Text"/>
              </a:rPr>
              <a:t>природен гас</a:t>
            </a:r>
          </a:p>
          <a:p>
            <a:pPr>
              <a:buFont typeface="Arial" panose="020B0604020202020204" pitchFamily="34" charset="0"/>
              <a:buChar char="•"/>
            </a:pPr>
            <a:r>
              <a:rPr lang="ru-RU" sz="2400" dirty="0">
                <a:solidFill>
                  <a:srgbClr val="0D0D0D"/>
                </a:solidFill>
                <a:latin typeface="Segoe UI Variable Text"/>
              </a:rPr>
              <a:t>‍ Можат да се користат </a:t>
            </a:r>
            <a:r>
              <a:rPr lang="ru-RU" sz="2400" b="1" dirty="0">
                <a:solidFill>
                  <a:srgbClr val="0D0D0D"/>
                </a:solidFill>
                <a:latin typeface="Segoe UI Variable Text"/>
              </a:rPr>
              <a:t>и во земјоделството.</a:t>
            </a:r>
            <a:endParaRPr lang="ru-RU" sz="2400" dirty="0">
              <a:solidFill>
                <a:srgbClr val="0D0D0D"/>
              </a:solidFill>
              <a:latin typeface="Segoe UI Variable Text"/>
            </a:endParaRPr>
          </a:p>
          <a:p>
            <a:r>
              <a:rPr lang="ru-RU" dirty="0"/>
              <a:t/>
            </a:r>
            <a:br>
              <a:rPr lang="ru-RU" dirty="0"/>
            </a:br>
            <a:endParaRPr lang="en-US" dirty="0"/>
          </a:p>
        </p:txBody>
      </p:sp>
      <p:pic>
        <p:nvPicPr>
          <p:cNvPr id="5" name="Picture 4"/>
          <p:cNvPicPr>
            <a:picLocks noChangeAspect="1"/>
          </p:cNvPicPr>
          <p:nvPr/>
        </p:nvPicPr>
        <p:blipFill>
          <a:blip r:embed="rId2"/>
          <a:stretch>
            <a:fillRect/>
          </a:stretch>
        </p:blipFill>
        <p:spPr>
          <a:xfrm>
            <a:off x="7867379" y="3543572"/>
            <a:ext cx="3314428" cy="3314428"/>
          </a:xfrm>
          <a:prstGeom prst="rect">
            <a:avLst/>
          </a:prstGeom>
        </p:spPr>
      </p:pic>
    </p:spTree>
    <p:extLst>
      <p:ext uri="{BB962C8B-B14F-4D97-AF65-F5344CB8AC3E}">
        <p14:creationId xmlns:p14="http://schemas.microsoft.com/office/powerpoint/2010/main" val="3854300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7066" y="0"/>
            <a:ext cx="8596668" cy="1320800"/>
          </a:xfrm>
        </p:spPr>
        <p:txBody>
          <a:bodyPr>
            <a:normAutofit fontScale="90000"/>
          </a:bodyPr>
          <a:lstStyle/>
          <a:p>
            <a:r>
              <a:rPr lang="ru-RU" b="1" dirty="0">
                <a:solidFill>
                  <a:srgbClr val="0D0D0D"/>
                </a:solidFill>
                <a:latin typeface="Segoe UI Variable Text"/>
              </a:rPr>
              <a:t>Најважни обновливи извори на енергија:</a:t>
            </a:r>
            <a:br>
              <a:rPr lang="ru-RU" b="1" dirty="0">
                <a:solidFill>
                  <a:srgbClr val="0D0D0D"/>
                </a:solidFill>
                <a:latin typeface="Segoe UI Variable Text"/>
              </a:rPr>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73434289"/>
              </p:ext>
            </p:extLst>
          </p:nvPr>
        </p:nvGraphicFramePr>
        <p:xfrm>
          <a:off x="0" y="627017"/>
          <a:ext cx="10210800" cy="6040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114173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2004</TotalTime>
  <Words>2538</Words>
  <Application>Microsoft Office PowerPoint</Application>
  <PresentationFormat>Widescreen</PresentationFormat>
  <Paragraphs>377</Paragraphs>
  <Slides>50</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Calibri</vt:lpstr>
      <vt:lpstr>Castellar</vt:lpstr>
      <vt:lpstr>Segoe UI Variable Text</vt:lpstr>
      <vt:lpstr>Trebuchet MS</vt:lpstr>
      <vt:lpstr>Wingdings</vt:lpstr>
      <vt:lpstr>Wingdings 3</vt:lpstr>
      <vt:lpstr>Facet</vt:lpstr>
      <vt:lpstr>PowerPoint Presentation</vt:lpstr>
      <vt:lpstr>PowerPoint Presentation</vt:lpstr>
      <vt:lpstr>PowerPoint Presentation</vt:lpstr>
      <vt:lpstr>PowerPoint Presentation</vt:lpstr>
      <vt:lpstr>Што е енергија?  </vt:lpstr>
      <vt:lpstr>Што е електрична енергија? </vt:lpstr>
      <vt:lpstr>PowerPoint Presentation</vt:lpstr>
      <vt:lpstr>Што се обновливи извори на енергија? </vt:lpstr>
      <vt:lpstr>Најважни обновливи извори на енергија: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Дополнителен приход за земјоделците продажба на биомаса користење дигестат како бесплатно ѓубриво намалени трошоци за производство Отворање нови работни места работа во централите транспорт одржување земјоделство  Локално производство на струја електричната енергија се произведува во местото помали загуби при пренос поголема стабилност во мрежата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User5489</dc:creator>
  <cp:lastModifiedBy>VICTUS</cp:lastModifiedBy>
  <cp:revision>90</cp:revision>
  <dcterms:created xsi:type="dcterms:W3CDTF">2025-12-08T11:22:21Z</dcterms:created>
  <dcterms:modified xsi:type="dcterms:W3CDTF">2026-01-22T12:23:04Z</dcterms:modified>
</cp:coreProperties>
</file>